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E832C0-1CEF-496F-BBCE-A115209E017D}" v="140" dt="2025-05-16T20:35:55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.J. Godsall" userId="2919aaf7-02be-4142-aa18-86b20db20fea" providerId="ADAL" clId="{CA7941CC-DBC6-4491-B16C-5EC302DA208A}"/>
    <pc:docChg chg="undo custSel addSld delSld modSld sldOrd">
      <pc:chgData name="O.J. Godsall" userId="2919aaf7-02be-4142-aa18-86b20db20fea" providerId="ADAL" clId="{CA7941CC-DBC6-4491-B16C-5EC302DA208A}" dt="2025-03-04T23:25:47.179" v="2074" actId="20577"/>
      <pc:docMkLst>
        <pc:docMk/>
      </pc:docMkLst>
      <pc:sldChg chg="addSp modSp mod">
        <pc:chgData name="O.J. Godsall" userId="2919aaf7-02be-4142-aa18-86b20db20fea" providerId="ADAL" clId="{CA7941CC-DBC6-4491-B16C-5EC302DA208A}" dt="2025-02-07T18:10:26.667" v="476" actId="20577"/>
        <pc:sldMkLst>
          <pc:docMk/>
          <pc:sldMk cId="2248162859" sldId="257"/>
        </pc:sldMkLst>
      </pc:sldChg>
      <pc:sldChg chg="addSp delSp modSp new mod">
        <pc:chgData name="O.J. Godsall" userId="2919aaf7-02be-4142-aa18-86b20db20fea" providerId="ADAL" clId="{CA7941CC-DBC6-4491-B16C-5EC302DA208A}" dt="2025-02-07T18:16:48.223" v="995" actId="20577"/>
        <pc:sldMkLst>
          <pc:docMk/>
          <pc:sldMk cId="2350335401" sldId="258"/>
        </pc:sldMkLst>
      </pc:sldChg>
      <pc:sldChg chg="addSp delSp modSp new mod">
        <pc:chgData name="O.J. Godsall" userId="2919aaf7-02be-4142-aa18-86b20db20fea" providerId="ADAL" clId="{CA7941CC-DBC6-4491-B16C-5EC302DA208A}" dt="2025-02-07T18:44:34.200" v="1055" actId="1076"/>
        <pc:sldMkLst>
          <pc:docMk/>
          <pc:sldMk cId="1355524401" sldId="259"/>
        </pc:sldMkLst>
      </pc:sldChg>
      <pc:sldChg chg="addSp delSp modSp add mod">
        <pc:chgData name="O.J. Godsall" userId="2919aaf7-02be-4142-aa18-86b20db20fea" providerId="ADAL" clId="{CA7941CC-DBC6-4491-B16C-5EC302DA208A}" dt="2025-02-12T18:55:36.955" v="1192" actId="1076"/>
        <pc:sldMkLst>
          <pc:docMk/>
          <pc:sldMk cId="401097001" sldId="260"/>
        </pc:sldMkLst>
      </pc:sldChg>
      <pc:sldChg chg="delSp new del mod">
        <pc:chgData name="O.J. Godsall" userId="2919aaf7-02be-4142-aa18-86b20db20fea" providerId="ADAL" clId="{CA7941CC-DBC6-4491-B16C-5EC302DA208A}" dt="2025-02-12T18:50:21.703" v="1059" actId="47"/>
        <pc:sldMkLst>
          <pc:docMk/>
          <pc:sldMk cId="1992383251" sldId="260"/>
        </pc:sldMkLst>
      </pc:sldChg>
      <pc:sldChg chg="addSp delSp modSp add mod ord">
        <pc:chgData name="O.J. Godsall" userId="2919aaf7-02be-4142-aa18-86b20db20fea" providerId="ADAL" clId="{CA7941CC-DBC6-4491-B16C-5EC302DA208A}" dt="2025-02-18T16:41:34.843" v="1589" actId="1076"/>
        <pc:sldMkLst>
          <pc:docMk/>
          <pc:sldMk cId="2173900489" sldId="261"/>
        </pc:sldMkLst>
        <pc:spChg chg="mod">
          <ac:chgData name="O.J. Godsall" userId="2919aaf7-02be-4142-aa18-86b20db20fea" providerId="ADAL" clId="{CA7941CC-DBC6-4491-B16C-5EC302DA208A}" dt="2025-02-18T16:34:23.999" v="1281" actId="20577"/>
          <ac:spMkLst>
            <pc:docMk/>
            <pc:sldMk cId="2173900489" sldId="261"/>
            <ac:spMk id="12" creationId="{803AE1A5-3E18-003F-2D6E-F38129BC4EFF}"/>
          </ac:spMkLst>
        </pc:spChg>
        <pc:spChg chg="add mod">
          <ac:chgData name="O.J. Godsall" userId="2919aaf7-02be-4142-aa18-86b20db20fea" providerId="ADAL" clId="{CA7941CC-DBC6-4491-B16C-5EC302DA208A}" dt="2025-02-18T16:41:34.843" v="1589" actId="1076"/>
          <ac:spMkLst>
            <pc:docMk/>
            <pc:sldMk cId="2173900489" sldId="261"/>
            <ac:spMk id="36" creationId="{5F551212-7AE8-E5D4-FF5C-D7FADC63AA0F}"/>
          </ac:spMkLst>
        </pc:spChg>
        <pc:grpChg chg="add mod">
          <ac:chgData name="O.J. Godsall" userId="2919aaf7-02be-4142-aa18-86b20db20fea" providerId="ADAL" clId="{CA7941CC-DBC6-4491-B16C-5EC302DA208A}" dt="2025-02-18T16:39:18.826" v="1320" actId="1076"/>
          <ac:grpSpMkLst>
            <pc:docMk/>
            <pc:sldMk cId="2173900489" sldId="261"/>
            <ac:grpSpMk id="33" creationId="{62D05E0F-8F82-762F-EB48-333E56C1452C}"/>
          </ac:grpSpMkLst>
        </pc:grp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3" creationId="{A5333523-63E6-0020-57FE-076065E72BE2}"/>
          </ac:picMkLst>
        </pc:pic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8" creationId="{35CC0BC6-6065-32E0-2766-4ED6B66304B3}"/>
          </ac:picMkLst>
        </pc:pic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11" creationId="{F8939F4F-AAF5-E5EE-D99B-9D3B59B866E7}"/>
          </ac:picMkLst>
        </pc:pic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20" creationId="{721AF261-96AA-01B0-BF4F-5991EFEAF14B}"/>
          </ac:picMkLst>
        </pc:pic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28" creationId="{8BBE4A4B-41D4-6B41-0222-1C90724D0D3D}"/>
          </ac:picMkLst>
        </pc:picChg>
        <pc:picChg chg="add mod">
          <ac:chgData name="O.J. Godsall" userId="2919aaf7-02be-4142-aa18-86b20db20fea" providerId="ADAL" clId="{CA7941CC-DBC6-4491-B16C-5EC302DA208A}" dt="2025-02-18T16:39:12.204" v="1319" actId="164"/>
          <ac:picMkLst>
            <pc:docMk/>
            <pc:sldMk cId="2173900489" sldId="261"/>
            <ac:picMk id="32" creationId="{1BFFD4ED-2AD0-AA75-545B-0C45622ACF92}"/>
          </ac:picMkLst>
        </pc:picChg>
      </pc:sldChg>
      <pc:sldChg chg="addSp delSp modSp add mod">
        <pc:chgData name="O.J. Godsall" userId="2919aaf7-02be-4142-aa18-86b20db20fea" providerId="ADAL" clId="{CA7941CC-DBC6-4491-B16C-5EC302DA208A}" dt="2025-02-18T16:46:15.595" v="1664" actId="20577"/>
        <pc:sldMkLst>
          <pc:docMk/>
          <pc:sldMk cId="1528105760" sldId="262"/>
        </pc:sldMkLst>
        <pc:spChg chg="add del mod">
          <ac:chgData name="O.J. Godsall" userId="2919aaf7-02be-4142-aa18-86b20db20fea" providerId="ADAL" clId="{CA7941CC-DBC6-4491-B16C-5EC302DA208A}" dt="2025-02-18T16:46:15.595" v="1664" actId="20577"/>
          <ac:spMkLst>
            <pc:docMk/>
            <pc:sldMk cId="1528105760" sldId="262"/>
            <ac:spMk id="36" creationId="{42AC3174-A5C0-4005-E64A-747005C26A1D}"/>
          </ac:spMkLst>
        </pc:spChg>
        <pc:grpChg chg="add mod">
          <ac:chgData name="O.J. Godsall" userId="2919aaf7-02be-4142-aa18-86b20db20fea" providerId="ADAL" clId="{CA7941CC-DBC6-4491-B16C-5EC302DA208A}" dt="2025-02-18T16:43:33.479" v="1606" actId="1076"/>
          <ac:grpSpMkLst>
            <pc:docMk/>
            <pc:sldMk cId="1528105760" sldId="262"/>
            <ac:grpSpMk id="10" creationId="{E9068F6B-09E2-2D3E-4D0F-DDC405080859}"/>
          </ac:grpSpMkLst>
        </pc:grpChg>
        <pc:picChg chg="add mod">
          <ac:chgData name="O.J. Godsall" userId="2919aaf7-02be-4142-aa18-86b20db20fea" providerId="ADAL" clId="{CA7941CC-DBC6-4491-B16C-5EC302DA208A}" dt="2025-02-18T16:43:29.013" v="1605" actId="164"/>
          <ac:picMkLst>
            <pc:docMk/>
            <pc:sldMk cId="1528105760" sldId="262"/>
            <ac:picMk id="4" creationId="{58F02CFE-3990-E729-8641-29EA832830A3}"/>
          </ac:picMkLst>
        </pc:picChg>
        <pc:picChg chg="add mod">
          <ac:chgData name="O.J. Godsall" userId="2919aaf7-02be-4142-aa18-86b20db20fea" providerId="ADAL" clId="{CA7941CC-DBC6-4491-B16C-5EC302DA208A}" dt="2025-02-18T16:43:29.013" v="1605" actId="164"/>
          <ac:picMkLst>
            <pc:docMk/>
            <pc:sldMk cId="1528105760" sldId="262"/>
            <ac:picMk id="9" creationId="{E3FAA244-7085-7ACE-16EB-C4558800B8B1}"/>
          </ac:picMkLst>
        </pc:picChg>
        <pc:picChg chg="add mod">
          <ac:chgData name="O.J. Godsall" userId="2919aaf7-02be-4142-aa18-86b20db20fea" providerId="ADAL" clId="{CA7941CC-DBC6-4491-B16C-5EC302DA208A}" dt="2025-02-18T16:44:02.469" v="1611" actId="1076"/>
          <ac:picMkLst>
            <pc:docMk/>
            <pc:sldMk cId="1528105760" sldId="262"/>
            <ac:picMk id="16" creationId="{4B5311EC-2872-10B1-4773-8F80993A2CAA}"/>
          </ac:picMkLst>
        </pc:picChg>
        <pc:picChg chg="add mod">
          <ac:chgData name="O.J. Godsall" userId="2919aaf7-02be-4142-aa18-86b20db20fea" providerId="ADAL" clId="{CA7941CC-DBC6-4491-B16C-5EC302DA208A}" dt="2025-02-18T16:44:21.261" v="1614" actId="1076"/>
          <ac:picMkLst>
            <pc:docMk/>
            <pc:sldMk cId="1528105760" sldId="262"/>
            <ac:picMk id="18" creationId="{77D794DC-E16D-52E7-0A70-4967365A11F7}"/>
          </ac:picMkLst>
        </pc:picChg>
      </pc:sldChg>
      <pc:sldChg chg="add del">
        <pc:chgData name="O.J. Godsall" userId="2919aaf7-02be-4142-aa18-86b20db20fea" providerId="ADAL" clId="{CA7941CC-DBC6-4491-B16C-5EC302DA208A}" dt="2025-02-18T16:34:38.892" v="1283"/>
        <pc:sldMkLst>
          <pc:docMk/>
          <pc:sldMk cId="3299709624" sldId="262"/>
        </pc:sldMkLst>
      </pc:sldChg>
      <pc:sldChg chg="addSp delSp modSp add mod">
        <pc:chgData name="O.J. Godsall" userId="2919aaf7-02be-4142-aa18-86b20db20fea" providerId="ADAL" clId="{CA7941CC-DBC6-4491-B16C-5EC302DA208A}" dt="2025-03-04T23:22:17.945" v="1728" actId="478"/>
        <pc:sldMkLst>
          <pc:docMk/>
          <pc:sldMk cId="114039291" sldId="263"/>
        </pc:sldMkLst>
        <pc:spChg chg="mod">
          <ac:chgData name="O.J. Godsall" userId="2919aaf7-02be-4142-aa18-86b20db20fea" providerId="ADAL" clId="{CA7941CC-DBC6-4491-B16C-5EC302DA208A}" dt="2025-02-18T17:54:27.356" v="1708" actId="20577"/>
          <ac:spMkLst>
            <pc:docMk/>
            <pc:sldMk cId="114039291" sldId="263"/>
            <ac:spMk id="12" creationId="{43160AE1-AE2E-3514-CFD4-EDFB26F1ACCD}"/>
          </ac:spMkLst>
        </pc:spChg>
        <pc:picChg chg="add mod">
          <ac:chgData name="O.J. Godsall" userId="2919aaf7-02be-4142-aa18-86b20db20fea" providerId="ADAL" clId="{CA7941CC-DBC6-4491-B16C-5EC302DA208A}" dt="2025-02-18T17:55:56.799" v="1724" actId="1076"/>
          <ac:picMkLst>
            <pc:docMk/>
            <pc:sldMk cId="114039291" sldId="263"/>
            <ac:picMk id="3" creationId="{7099D5AF-AA03-4486-961E-7C253D654543}"/>
          </ac:picMkLst>
        </pc:picChg>
        <pc:picChg chg="add mod">
          <ac:chgData name="O.J. Godsall" userId="2919aaf7-02be-4142-aa18-86b20db20fea" providerId="ADAL" clId="{CA7941CC-DBC6-4491-B16C-5EC302DA208A}" dt="2025-02-18T17:56:00.340" v="1725" actId="1076"/>
          <ac:picMkLst>
            <pc:docMk/>
            <pc:sldMk cId="114039291" sldId="263"/>
            <ac:picMk id="6" creationId="{2474211B-FA15-0D4D-1388-D086867F65C3}"/>
          </ac:picMkLst>
        </pc:picChg>
        <pc:picChg chg="add mod">
          <ac:chgData name="O.J. Godsall" userId="2919aaf7-02be-4142-aa18-86b20db20fea" providerId="ADAL" clId="{CA7941CC-DBC6-4491-B16C-5EC302DA208A}" dt="2025-02-18T17:56:03.388" v="1726" actId="1076"/>
          <ac:picMkLst>
            <pc:docMk/>
            <pc:sldMk cId="114039291" sldId="263"/>
            <ac:picMk id="8" creationId="{500E71E4-300C-DFB7-C818-BCBEA4210D0A}"/>
          </ac:picMkLst>
        </pc:picChg>
      </pc:sldChg>
      <pc:sldChg chg="addSp delSp modSp add mod">
        <pc:chgData name="O.J. Godsall" userId="2919aaf7-02be-4142-aa18-86b20db20fea" providerId="ADAL" clId="{CA7941CC-DBC6-4491-B16C-5EC302DA208A}" dt="2025-03-04T23:25:47.179" v="2074" actId="20577"/>
        <pc:sldMkLst>
          <pc:docMk/>
          <pc:sldMk cId="3145506900" sldId="264"/>
        </pc:sldMkLst>
        <pc:spChg chg="add mod">
          <ac:chgData name="O.J. Godsall" userId="2919aaf7-02be-4142-aa18-86b20db20fea" providerId="ADAL" clId="{CA7941CC-DBC6-4491-B16C-5EC302DA208A}" dt="2025-03-04T23:25:47.179" v="2074" actId="20577"/>
          <ac:spMkLst>
            <pc:docMk/>
            <pc:sldMk cId="3145506900" sldId="264"/>
            <ac:spMk id="9" creationId="{9E8FED47-23A9-7AB2-7F0E-1502A83D7346}"/>
          </ac:spMkLst>
        </pc:spChg>
        <pc:spChg chg="mod">
          <ac:chgData name="O.J. Godsall" userId="2919aaf7-02be-4142-aa18-86b20db20fea" providerId="ADAL" clId="{CA7941CC-DBC6-4491-B16C-5EC302DA208A}" dt="2025-03-04T23:22:53.915" v="1792" actId="20577"/>
          <ac:spMkLst>
            <pc:docMk/>
            <pc:sldMk cId="3145506900" sldId="264"/>
            <ac:spMk id="12" creationId="{A2D56FDF-3BDE-A90D-E5E0-0EEA411F5DBE}"/>
          </ac:spMkLst>
        </pc:spChg>
        <pc:picChg chg="add mod">
          <ac:chgData name="O.J. Godsall" userId="2919aaf7-02be-4142-aa18-86b20db20fea" providerId="ADAL" clId="{CA7941CC-DBC6-4491-B16C-5EC302DA208A}" dt="2025-03-04T23:23:00.759" v="1795" actId="1076"/>
          <ac:picMkLst>
            <pc:docMk/>
            <pc:sldMk cId="3145506900" sldId="264"/>
            <ac:picMk id="4" creationId="{A734822C-17A9-41A3-1BF8-8B57569D4205}"/>
          </ac:picMkLst>
        </pc:picChg>
      </pc:sldChg>
    </pc:docChg>
  </pc:docChgLst>
  <pc:docChgLst>
    <pc:chgData name="O.J. Godsall" userId="2919aaf7-02be-4142-aa18-86b20db20fea" providerId="ADAL" clId="{85E832C0-1CEF-496F-BBCE-A115209E017D}"/>
    <pc:docChg chg="undo redo custSel addSld delSld modSld">
      <pc:chgData name="O.J. Godsall" userId="2919aaf7-02be-4142-aa18-86b20db20fea" providerId="ADAL" clId="{85E832C0-1CEF-496F-BBCE-A115209E017D}" dt="2025-05-16T20:41:29.787" v="7231" actId="14100"/>
      <pc:docMkLst>
        <pc:docMk/>
      </pc:docMkLst>
      <pc:sldChg chg="addSp delSp modSp add mod">
        <pc:chgData name="O.J. Godsall" userId="2919aaf7-02be-4142-aa18-86b20db20fea" providerId="ADAL" clId="{85E832C0-1CEF-496F-BBCE-A115209E017D}" dt="2025-04-14T14:09:58.041" v="785" actId="20577"/>
        <pc:sldMkLst>
          <pc:docMk/>
          <pc:sldMk cId="3971699751" sldId="265"/>
        </pc:sldMkLst>
        <pc:spChg chg="mod">
          <ac:chgData name="O.J. Godsall" userId="2919aaf7-02be-4142-aa18-86b20db20fea" providerId="ADAL" clId="{85E832C0-1CEF-496F-BBCE-A115209E017D}" dt="2025-04-14T14:09:58.041" v="785" actId="20577"/>
          <ac:spMkLst>
            <pc:docMk/>
            <pc:sldMk cId="3971699751" sldId="265"/>
            <ac:spMk id="9" creationId="{D908312A-D2E7-6E15-3317-F35393D00585}"/>
          </ac:spMkLst>
        </pc:spChg>
        <pc:spChg chg="mod">
          <ac:chgData name="O.J. Godsall" userId="2919aaf7-02be-4142-aa18-86b20db20fea" providerId="ADAL" clId="{85E832C0-1CEF-496F-BBCE-A115209E017D}" dt="2025-04-14T14:07:14.363" v="97" actId="20577"/>
          <ac:spMkLst>
            <pc:docMk/>
            <pc:sldMk cId="3971699751" sldId="265"/>
            <ac:spMk id="12" creationId="{35E6CBD8-6ED1-5170-1B99-28BA552E58BE}"/>
          </ac:spMkLst>
        </pc:spChg>
        <pc:picChg chg="add mod">
          <ac:chgData name="O.J. Godsall" userId="2919aaf7-02be-4142-aa18-86b20db20fea" providerId="ADAL" clId="{85E832C0-1CEF-496F-BBCE-A115209E017D}" dt="2025-04-14T14:06:57.120" v="4" actId="1076"/>
          <ac:picMkLst>
            <pc:docMk/>
            <pc:sldMk cId="3971699751" sldId="265"/>
            <ac:picMk id="3" creationId="{539F2A68-2450-1047-9CC0-CC8F36351CDE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4T14:15:12.324" v="1218" actId="208"/>
        <pc:sldMkLst>
          <pc:docMk/>
          <pc:sldMk cId="2187909861" sldId="266"/>
        </pc:sldMkLst>
        <pc:spChg chg="add mod">
          <ac:chgData name="O.J. Godsall" userId="2919aaf7-02be-4142-aa18-86b20db20fea" providerId="ADAL" clId="{85E832C0-1CEF-496F-BBCE-A115209E017D}" dt="2025-04-14T14:14:41.512" v="1215" actId="14100"/>
          <ac:spMkLst>
            <pc:docMk/>
            <pc:sldMk cId="2187909861" sldId="266"/>
            <ac:spMk id="5" creationId="{4DDB2013-0BF6-6BA3-1375-D8522191C622}"/>
          </ac:spMkLst>
        </pc:spChg>
        <pc:spChg chg="add mod">
          <ac:chgData name="O.J. Godsall" userId="2919aaf7-02be-4142-aa18-86b20db20fea" providerId="ADAL" clId="{85E832C0-1CEF-496F-BBCE-A115209E017D}" dt="2025-04-14T14:15:12.324" v="1218" actId="208"/>
          <ac:spMkLst>
            <pc:docMk/>
            <pc:sldMk cId="2187909861" sldId="266"/>
            <ac:spMk id="6" creationId="{B40138AD-E541-BA10-061F-B54D16ACF0DA}"/>
          </ac:spMkLst>
        </pc:spChg>
        <pc:spChg chg="mod">
          <ac:chgData name="O.J. Godsall" userId="2919aaf7-02be-4142-aa18-86b20db20fea" providerId="ADAL" clId="{85E832C0-1CEF-496F-BBCE-A115209E017D}" dt="2025-04-14T14:13:25.903" v="1205" actId="20577"/>
          <ac:spMkLst>
            <pc:docMk/>
            <pc:sldMk cId="2187909861" sldId="266"/>
            <ac:spMk id="9" creationId="{BEF22A3E-F984-E59A-6D9D-3E47403749F3}"/>
          </ac:spMkLst>
        </pc:spChg>
        <pc:picChg chg="add mod">
          <ac:chgData name="O.J. Godsall" userId="2919aaf7-02be-4142-aa18-86b20db20fea" providerId="ADAL" clId="{85E832C0-1CEF-496F-BBCE-A115209E017D}" dt="2025-04-14T14:13:48.216" v="1206" actId="1076"/>
          <ac:picMkLst>
            <pc:docMk/>
            <pc:sldMk cId="2187909861" sldId="266"/>
            <ac:picMk id="4" creationId="{47E33681-D2CB-B3F8-0830-E1F5F3BAD325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4T15:52:15.381" v="2277" actId="20577"/>
        <pc:sldMkLst>
          <pc:docMk/>
          <pc:sldMk cId="2375224032" sldId="267"/>
        </pc:sldMkLst>
        <pc:spChg chg="mod">
          <ac:chgData name="O.J. Godsall" userId="2919aaf7-02be-4142-aa18-86b20db20fea" providerId="ADAL" clId="{85E832C0-1CEF-496F-BBCE-A115209E017D}" dt="2025-04-14T15:52:15.381" v="2277" actId="20577"/>
          <ac:spMkLst>
            <pc:docMk/>
            <pc:sldMk cId="2375224032" sldId="267"/>
            <ac:spMk id="9" creationId="{3B4AF4FF-0F8F-8BBA-5C28-4F494805315B}"/>
          </ac:spMkLst>
        </pc:spChg>
        <pc:picChg chg="add mod">
          <ac:chgData name="O.J. Godsall" userId="2919aaf7-02be-4142-aa18-86b20db20fea" providerId="ADAL" clId="{85E832C0-1CEF-496F-BBCE-A115209E017D}" dt="2025-04-14T14:56:31.184" v="1620" actId="1076"/>
          <ac:picMkLst>
            <pc:docMk/>
            <pc:sldMk cId="2375224032" sldId="267"/>
            <ac:picMk id="4" creationId="{9642E96A-C84C-5892-B0B8-386010A5AE10}"/>
          </ac:picMkLst>
        </pc:picChg>
      </pc:sldChg>
      <pc:sldChg chg="addSp delSp modSp add del mod setBg">
        <pc:chgData name="O.J. Godsall" userId="2919aaf7-02be-4142-aa18-86b20db20fea" providerId="ADAL" clId="{85E832C0-1CEF-496F-BBCE-A115209E017D}" dt="2025-04-14T18:11:53.973" v="2364" actId="1076"/>
        <pc:sldMkLst>
          <pc:docMk/>
          <pc:sldMk cId="4228311853" sldId="268"/>
        </pc:sldMkLst>
        <pc:spChg chg="add mod">
          <ac:chgData name="O.J. Godsall" userId="2919aaf7-02be-4142-aa18-86b20db20fea" providerId="ADAL" clId="{85E832C0-1CEF-496F-BBCE-A115209E017D}" dt="2025-04-14T18:11:53.973" v="2364" actId="1076"/>
          <ac:spMkLst>
            <pc:docMk/>
            <pc:sldMk cId="4228311853" sldId="268"/>
            <ac:spMk id="7" creationId="{AA9B5841-59D9-A5CA-4338-D6263D9C0BD9}"/>
          </ac:spMkLst>
        </pc:spChg>
        <pc:spChg chg="mod">
          <ac:chgData name="O.J. Godsall" userId="2919aaf7-02be-4142-aa18-86b20db20fea" providerId="ADAL" clId="{85E832C0-1CEF-496F-BBCE-A115209E017D}" dt="2025-04-14T17:02:58.238" v="2286" actId="20577"/>
          <ac:spMkLst>
            <pc:docMk/>
            <pc:sldMk cId="4228311853" sldId="268"/>
            <ac:spMk id="9" creationId="{917BA6A5-D6CC-CA5D-891D-DC979EBB8348}"/>
          </ac:spMkLst>
        </pc:spChg>
        <pc:spChg chg="mod">
          <ac:chgData name="O.J. Godsall" userId="2919aaf7-02be-4142-aa18-86b20db20fea" providerId="ADAL" clId="{85E832C0-1CEF-496F-BBCE-A115209E017D}" dt="2025-04-14T15:31:00.180" v="1633" actId="26606"/>
          <ac:spMkLst>
            <pc:docMk/>
            <pc:sldMk cId="4228311853" sldId="268"/>
            <ac:spMk id="12" creationId="{C89816F5-A31E-0A3F-B9F5-DC3EFA30D7B1}"/>
          </ac:spMkLst>
        </pc:spChg>
        <pc:picChg chg="add del mod">
          <ac:chgData name="O.J. Godsall" userId="2919aaf7-02be-4142-aa18-86b20db20fea" providerId="ADAL" clId="{85E832C0-1CEF-496F-BBCE-A115209E017D}" dt="2025-04-14T15:34:39.663" v="2253" actId="1076"/>
          <ac:picMkLst>
            <pc:docMk/>
            <pc:sldMk cId="4228311853" sldId="268"/>
            <ac:picMk id="3" creationId="{25CB8CB5-8035-2C2E-9D32-CEE265B7A14C}"/>
          </ac:picMkLst>
        </pc:picChg>
        <pc:cxnChg chg="add">
          <ac:chgData name="O.J. Godsall" userId="2919aaf7-02be-4142-aa18-86b20db20fea" providerId="ADAL" clId="{85E832C0-1CEF-496F-BBCE-A115209E017D}" dt="2025-04-14T18:11:14.543" v="2287" actId="11529"/>
          <ac:cxnSpMkLst>
            <pc:docMk/>
            <pc:sldMk cId="4228311853" sldId="268"/>
            <ac:cxnSpMk id="6" creationId="{22F9573B-550D-B4C7-5731-0B0DFE57326A}"/>
          </ac:cxnSpMkLst>
        </pc:cxnChg>
      </pc:sldChg>
      <pc:sldChg chg="addSp delSp modSp add mod">
        <pc:chgData name="O.J. Godsall" userId="2919aaf7-02be-4142-aa18-86b20db20fea" providerId="ADAL" clId="{85E832C0-1CEF-496F-BBCE-A115209E017D}" dt="2025-04-14T18:20:01.522" v="2769" actId="22"/>
        <pc:sldMkLst>
          <pc:docMk/>
          <pc:sldMk cId="2562596372" sldId="269"/>
        </pc:sldMkLst>
        <pc:spChg chg="mod">
          <ac:chgData name="O.J. Godsall" userId="2919aaf7-02be-4142-aa18-86b20db20fea" providerId="ADAL" clId="{85E832C0-1CEF-496F-BBCE-A115209E017D}" dt="2025-04-14T18:19:48.045" v="2767" actId="20577"/>
          <ac:spMkLst>
            <pc:docMk/>
            <pc:sldMk cId="2562596372" sldId="269"/>
            <ac:spMk id="9" creationId="{72DC70D8-DB64-EECA-09F3-0690F8B2D3DA}"/>
          </ac:spMkLst>
        </pc:spChg>
        <pc:picChg chg="add mod">
          <ac:chgData name="O.J. Godsall" userId="2919aaf7-02be-4142-aa18-86b20db20fea" providerId="ADAL" clId="{85E832C0-1CEF-496F-BBCE-A115209E017D}" dt="2025-04-14T18:17:43.692" v="2370" actId="1076"/>
          <ac:picMkLst>
            <pc:docMk/>
            <pc:sldMk cId="2562596372" sldId="269"/>
            <ac:picMk id="3" creationId="{A45BF59F-61A5-D86C-88FD-BA036B54382A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4T18:22:56.633" v="3087" actId="20577"/>
        <pc:sldMkLst>
          <pc:docMk/>
          <pc:sldMk cId="2407734808" sldId="270"/>
        </pc:sldMkLst>
        <pc:spChg chg="add mod">
          <ac:chgData name="O.J. Godsall" userId="2919aaf7-02be-4142-aa18-86b20db20fea" providerId="ADAL" clId="{85E832C0-1CEF-496F-BBCE-A115209E017D}" dt="2025-04-14T18:21:50.710" v="2908" actId="14100"/>
          <ac:spMkLst>
            <pc:docMk/>
            <pc:sldMk cId="2407734808" sldId="270"/>
            <ac:spMk id="5" creationId="{3A070D49-0067-787F-902A-118FB0B27ED5}"/>
          </ac:spMkLst>
        </pc:spChg>
        <pc:spChg chg="mod">
          <ac:chgData name="O.J. Godsall" userId="2919aaf7-02be-4142-aa18-86b20db20fea" providerId="ADAL" clId="{85E832C0-1CEF-496F-BBCE-A115209E017D}" dt="2025-04-14T18:22:56.633" v="3087" actId="20577"/>
          <ac:spMkLst>
            <pc:docMk/>
            <pc:sldMk cId="2407734808" sldId="270"/>
            <ac:spMk id="9" creationId="{F64DF2C6-0C04-CB5C-C74B-6DFBE494AFFB}"/>
          </ac:spMkLst>
        </pc:spChg>
        <pc:picChg chg="add mod">
          <ac:chgData name="O.J. Godsall" userId="2919aaf7-02be-4142-aa18-86b20db20fea" providerId="ADAL" clId="{85E832C0-1CEF-496F-BBCE-A115209E017D}" dt="2025-04-14T18:20:51.949" v="2774" actId="1076"/>
          <ac:picMkLst>
            <pc:docMk/>
            <pc:sldMk cId="2407734808" sldId="270"/>
            <ac:picMk id="4" creationId="{C989DBB8-0068-59F3-18CA-6D90BA920F84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4T18:24:55.447" v="3182" actId="1076"/>
        <pc:sldMkLst>
          <pc:docMk/>
          <pc:sldMk cId="3044586383" sldId="271"/>
        </pc:sldMkLst>
        <pc:spChg chg="mod">
          <ac:chgData name="O.J. Godsall" userId="2919aaf7-02be-4142-aa18-86b20db20fea" providerId="ADAL" clId="{85E832C0-1CEF-496F-BBCE-A115209E017D}" dt="2025-04-14T18:24:55.447" v="3182" actId="1076"/>
          <ac:spMkLst>
            <pc:docMk/>
            <pc:sldMk cId="3044586383" sldId="271"/>
            <ac:spMk id="9" creationId="{3E8B3866-D114-8A31-3BCE-01258EC02BA2}"/>
          </ac:spMkLst>
        </pc:spChg>
        <pc:picChg chg="add mod">
          <ac:chgData name="O.J. Godsall" userId="2919aaf7-02be-4142-aa18-86b20db20fea" providerId="ADAL" clId="{85E832C0-1CEF-496F-BBCE-A115209E017D}" dt="2025-04-14T18:24:09.574" v="3095" actId="1076"/>
          <ac:picMkLst>
            <pc:docMk/>
            <pc:sldMk cId="3044586383" sldId="271"/>
            <ac:picMk id="3" creationId="{88DFEF88-D504-E999-A451-0F08E30CDD5D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5T11:29:47.807" v="3890" actId="20577"/>
        <pc:sldMkLst>
          <pc:docMk/>
          <pc:sldMk cId="3906017537" sldId="272"/>
        </pc:sldMkLst>
        <pc:spChg chg="mod">
          <ac:chgData name="O.J. Godsall" userId="2919aaf7-02be-4142-aa18-86b20db20fea" providerId="ADAL" clId="{85E832C0-1CEF-496F-BBCE-A115209E017D}" dt="2025-04-15T11:29:47.807" v="3890" actId="20577"/>
          <ac:spMkLst>
            <pc:docMk/>
            <pc:sldMk cId="3906017537" sldId="272"/>
            <ac:spMk id="9" creationId="{EE5E9F78-6E5D-0091-E40F-21AB91CA5DC5}"/>
          </ac:spMkLst>
        </pc:spChg>
        <pc:picChg chg="add mod">
          <ac:chgData name="O.J. Godsall" userId="2919aaf7-02be-4142-aa18-86b20db20fea" providerId="ADAL" clId="{85E832C0-1CEF-496F-BBCE-A115209E017D}" dt="2025-04-15T11:29:33.975" v="3878" actId="1076"/>
          <ac:picMkLst>
            <pc:docMk/>
            <pc:sldMk cId="3906017537" sldId="272"/>
            <ac:picMk id="4" creationId="{F4C17E16-8FEB-DE47-2F1C-42EC687A250A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5T11:32:46.284" v="4043" actId="207"/>
        <pc:sldMkLst>
          <pc:docMk/>
          <pc:sldMk cId="2124551733" sldId="273"/>
        </pc:sldMkLst>
        <pc:spChg chg="add mod">
          <ac:chgData name="O.J. Godsall" userId="2919aaf7-02be-4142-aa18-86b20db20fea" providerId="ADAL" clId="{85E832C0-1CEF-496F-BBCE-A115209E017D}" dt="2025-04-15T11:32:46.284" v="4043" actId="207"/>
          <ac:spMkLst>
            <pc:docMk/>
            <pc:sldMk cId="2124551733" sldId="273"/>
            <ac:spMk id="5" creationId="{9BBE78D5-F1AB-69AD-6B22-6C833844E428}"/>
          </ac:spMkLst>
        </pc:spChg>
        <pc:spChg chg="mod">
          <ac:chgData name="O.J. Godsall" userId="2919aaf7-02be-4142-aa18-86b20db20fea" providerId="ADAL" clId="{85E832C0-1CEF-496F-BBCE-A115209E017D}" dt="2025-04-15T11:32:24.860" v="4041" actId="20577"/>
          <ac:spMkLst>
            <pc:docMk/>
            <pc:sldMk cId="2124551733" sldId="273"/>
            <ac:spMk id="12" creationId="{FF947D4E-8B2B-6635-8B04-E9B771835FBA}"/>
          </ac:spMkLst>
        </pc:spChg>
        <pc:picChg chg="add mod">
          <ac:chgData name="O.J. Godsall" userId="2919aaf7-02be-4142-aa18-86b20db20fea" providerId="ADAL" clId="{85E832C0-1CEF-496F-BBCE-A115209E017D}" dt="2025-04-15T11:31:50.334" v="3931" actId="1076"/>
          <ac:picMkLst>
            <pc:docMk/>
            <pc:sldMk cId="2124551733" sldId="273"/>
            <ac:picMk id="3" creationId="{806327DA-13E1-4BCA-4AFA-9799BCD9836F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5T15:54:58.646" v="4246" actId="1076"/>
        <pc:sldMkLst>
          <pc:docMk/>
          <pc:sldMk cId="1479692126" sldId="274"/>
        </pc:sldMkLst>
        <pc:spChg chg="add mod">
          <ac:chgData name="O.J. Godsall" userId="2919aaf7-02be-4142-aa18-86b20db20fea" providerId="ADAL" clId="{85E832C0-1CEF-496F-BBCE-A115209E017D}" dt="2025-04-15T15:54:58.646" v="4246" actId="1076"/>
          <ac:spMkLst>
            <pc:docMk/>
            <pc:sldMk cId="1479692126" sldId="274"/>
            <ac:spMk id="6" creationId="{43F568D6-4CC0-59E1-EA79-15A4570BCCF7}"/>
          </ac:spMkLst>
        </pc:spChg>
        <pc:spChg chg="mod">
          <ac:chgData name="O.J. Godsall" userId="2919aaf7-02be-4142-aa18-86b20db20fea" providerId="ADAL" clId="{85E832C0-1CEF-496F-BBCE-A115209E017D}" dt="2025-04-15T15:53:44.514" v="4168" actId="20577"/>
          <ac:spMkLst>
            <pc:docMk/>
            <pc:sldMk cId="1479692126" sldId="274"/>
            <ac:spMk id="12" creationId="{92FA640C-EE88-CAA5-6450-963FF25EF591}"/>
          </ac:spMkLst>
        </pc:spChg>
        <pc:picChg chg="add mod">
          <ac:chgData name="O.J. Godsall" userId="2919aaf7-02be-4142-aa18-86b20db20fea" providerId="ADAL" clId="{85E832C0-1CEF-496F-BBCE-A115209E017D}" dt="2025-04-15T15:50:49.315" v="4053" actId="1076"/>
          <ac:picMkLst>
            <pc:docMk/>
            <pc:sldMk cId="1479692126" sldId="274"/>
            <ac:picMk id="4" creationId="{A4FF2318-2258-FFAE-1206-E3660D3F3149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4-19T17:00:34.764" v="4562" actId="22"/>
        <pc:sldMkLst>
          <pc:docMk/>
          <pc:sldMk cId="1220369387" sldId="275"/>
        </pc:sldMkLst>
        <pc:spChg chg="mod">
          <ac:chgData name="O.J. Godsall" userId="2919aaf7-02be-4142-aa18-86b20db20fea" providerId="ADAL" clId="{85E832C0-1CEF-496F-BBCE-A115209E017D}" dt="2025-04-19T16:54:50.583" v="4548" actId="20577"/>
          <ac:spMkLst>
            <pc:docMk/>
            <pc:sldMk cId="1220369387" sldId="275"/>
            <ac:spMk id="6" creationId="{A988B567-23B7-906C-74E9-E0549E9C8001}"/>
          </ac:spMkLst>
        </pc:spChg>
        <pc:spChg chg="mod">
          <ac:chgData name="O.J. Godsall" userId="2919aaf7-02be-4142-aa18-86b20db20fea" providerId="ADAL" clId="{85E832C0-1CEF-496F-BBCE-A115209E017D}" dt="2025-04-19T16:53:58.562" v="4334" actId="20577"/>
          <ac:spMkLst>
            <pc:docMk/>
            <pc:sldMk cId="1220369387" sldId="275"/>
            <ac:spMk id="12" creationId="{2193281D-C557-ED49-9636-ECB7CEC98B85}"/>
          </ac:spMkLst>
        </pc:spChg>
        <pc:picChg chg="add mod">
          <ac:chgData name="O.J. Godsall" userId="2919aaf7-02be-4142-aa18-86b20db20fea" providerId="ADAL" clId="{85E832C0-1CEF-496F-BBCE-A115209E017D}" dt="2025-04-19T17:00:29.406" v="4560" actId="1076"/>
          <ac:picMkLst>
            <pc:docMk/>
            <pc:sldMk cId="1220369387" sldId="275"/>
            <ac:picMk id="3" creationId="{9A95D6E0-5723-B983-4604-F24813F06C7B}"/>
          </ac:picMkLst>
        </pc:picChg>
      </pc:sldChg>
      <pc:sldChg chg="add del">
        <pc:chgData name="O.J. Godsall" userId="2919aaf7-02be-4142-aa18-86b20db20fea" providerId="ADAL" clId="{85E832C0-1CEF-496F-BBCE-A115209E017D}" dt="2025-04-15T15:50:28.497" v="4050"/>
        <pc:sldMkLst>
          <pc:docMk/>
          <pc:sldMk cId="1292259151" sldId="275"/>
        </pc:sldMkLst>
      </pc:sldChg>
      <pc:sldChg chg="add del">
        <pc:chgData name="O.J. Godsall" userId="2919aaf7-02be-4142-aa18-86b20db20fea" providerId="ADAL" clId="{85E832C0-1CEF-496F-BBCE-A115209E017D}" dt="2025-04-15T15:50:06.683" v="4048"/>
        <pc:sldMkLst>
          <pc:docMk/>
          <pc:sldMk cId="4051841344" sldId="275"/>
        </pc:sldMkLst>
      </pc:sldChg>
      <pc:sldChg chg="addSp delSp modSp add mod">
        <pc:chgData name="O.J. Godsall" userId="2919aaf7-02be-4142-aa18-86b20db20fea" providerId="ADAL" clId="{85E832C0-1CEF-496F-BBCE-A115209E017D}" dt="2025-04-19T17:02:41.249" v="4692" actId="20577"/>
        <pc:sldMkLst>
          <pc:docMk/>
          <pc:sldMk cId="3820490880" sldId="276"/>
        </pc:sldMkLst>
        <pc:spChg chg="mod">
          <ac:chgData name="O.J. Godsall" userId="2919aaf7-02be-4142-aa18-86b20db20fea" providerId="ADAL" clId="{85E832C0-1CEF-496F-BBCE-A115209E017D}" dt="2025-04-19T17:02:41.249" v="4692" actId="20577"/>
          <ac:spMkLst>
            <pc:docMk/>
            <pc:sldMk cId="3820490880" sldId="276"/>
            <ac:spMk id="6" creationId="{E2187EEB-3193-2DF8-45B9-4C2427FD5257}"/>
          </ac:spMkLst>
        </pc:spChg>
        <pc:picChg chg="add mod">
          <ac:chgData name="O.J. Godsall" userId="2919aaf7-02be-4142-aa18-86b20db20fea" providerId="ADAL" clId="{85E832C0-1CEF-496F-BBCE-A115209E017D}" dt="2025-04-19T17:00:54.948" v="4570" actId="1076"/>
          <ac:picMkLst>
            <pc:docMk/>
            <pc:sldMk cId="3820490880" sldId="276"/>
            <ac:picMk id="4" creationId="{42957D8F-9F87-A967-EF70-A3C33AE4D6D8}"/>
          </ac:picMkLst>
        </pc:picChg>
        <pc:picChg chg="add mod">
          <ac:chgData name="O.J. Godsall" userId="2919aaf7-02be-4142-aa18-86b20db20fea" providerId="ADAL" clId="{85E832C0-1CEF-496F-BBCE-A115209E017D}" dt="2025-04-19T17:01:22.994" v="4580" actId="1076"/>
          <ac:picMkLst>
            <pc:docMk/>
            <pc:sldMk cId="3820490880" sldId="276"/>
            <ac:picMk id="7" creationId="{BC556EB4-39AE-9AD8-7D73-A4D3C8CE68AB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06T13:33:23.409" v="4844" actId="22"/>
        <pc:sldMkLst>
          <pc:docMk/>
          <pc:sldMk cId="1583184169" sldId="277"/>
        </pc:sldMkLst>
        <pc:spChg chg="mod">
          <ac:chgData name="O.J. Godsall" userId="2919aaf7-02be-4142-aa18-86b20db20fea" providerId="ADAL" clId="{85E832C0-1CEF-496F-BBCE-A115209E017D}" dt="2025-04-20T16:23:01.931" v="4840" actId="20577"/>
          <ac:spMkLst>
            <pc:docMk/>
            <pc:sldMk cId="1583184169" sldId="277"/>
            <ac:spMk id="6" creationId="{10D49C04-D74A-0B9F-5F05-DEF3E335AB1D}"/>
          </ac:spMkLst>
        </pc:spChg>
        <pc:spChg chg="mod">
          <ac:chgData name="O.J. Godsall" userId="2919aaf7-02be-4142-aa18-86b20db20fea" providerId="ADAL" clId="{85E832C0-1CEF-496F-BBCE-A115209E017D}" dt="2025-04-20T16:10:57.036" v="4721" actId="20577"/>
          <ac:spMkLst>
            <pc:docMk/>
            <pc:sldMk cId="1583184169" sldId="277"/>
            <ac:spMk id="12" creationId="{E6D49BF7-3DB4-3C4C-2B9A-8CC32CFDA4EC}"/>
          </ac:spMkLst>
        </pc:spChg>
        <pc:grpChg chg="add mod">
          <ac:chgData name="O.J. Godsall" userId="2919aaf7-02be-4142-aa18-86b20db20fea" providerId="ADAL" clId="{85E832C0-1CEF-496F-BBCE-A115209E017D}" dt="2025-04-20T16:52:08.043" v="4842" actId="164"/>
          <ac:grpSpMkLst>
            <pc:docMk/>
            <pc:sldMk cId="1583184169" sldId="277"/>
            <ac:grpSpMk id="11" creationId="{149F747A-2115-D885-3E7F-8A518125E562}"/>
          </ac:grpSpMkLst>
        </pc:grpChg>
        <pc:picChg chg="add mod">
          <ac:chgData name="O.J. Godsall" userId="2919aaf7-02be-4142-aa18-86b20db20fea" providerId="ADAL" clId="{85E832C0-1CEF-496F-BBCE-A115209E017D}" dt="2025-04-20T16:52:08.043" v="4842" actId="164"/>
          <ac:picMkLst>
            <pc:docMk/>
            <pc:sldMk cId="1583184169" sldId="277"/>
            <ac:picMk id="3" creationId="{AFCC3F41-F713-517B-10C5-FCD8E62237B5}"/>
          </ac:picMkLst>
        </pc:picChg>
        <pc:picChg chg="add mod">
          <ac:chgData name="O.J. Godsall" userId="2919aaf7-02be-4142-aa18-86b20db20fea" providerId="ADAL" clId="{85E832C0-1CEF-496F-BBCE-A115209E017D}" dt="2025-04-20T16:52:08.043" v="4842" actId="164"/>
          <ac:picMkLst>
            <pc:docMk/>
            <pc:sldMk cId="1583184169" sldId="277"/>
            <ac:picMk id="8" creationId="{2E67C9D8-634A-8CEE-E7EB-BADFC5146E6C}"/>
          </ac:picMkLst>
        </pc:picChg>
        <pc:picChg chg="add mod">
          <ac:chgData name="O.J. Godsall" userId="2919aaf7-02be-4142-aa18-86b20db20fea" providerId="ADAL" clId="{85E832C0-1CEF-496F-BBCE-A115209E017D}" dt="2025-04-20T16:52:08.043" v="4842" actId="164"/>
          <ac:picMkLst>
            <pc:docMk/>
            <pc:sldMk cId="1583184169" sldId="277"/>
            <ac:picMk id="10" creationId="{D5CB673C-6E89-4220-9727-4482C22331DC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06T22:19:59.770" v="5399" actId="1076"/>
        <pc:sldMkLst>
          <pc:docMk/>
          <pc:sldMk cId="2191995495" sldId="278"/>
        </pc:sldMkLst>
        <pc:spChg chg="mod">
          <ac:chgData name="O.J. Godsall" userId="2919aaf7-02be-4142-aa18-86b20db20fea" providerId="ADAL" clId="{85E832C0-1CEF-496F-BBCE-A115209E017D}" dt="2025-05-06T13:48:38.735" v="5395" actId="1076"/>
          <ac:spMkLst>
            <pc:docMk/>
            <pc:sldMk cId="2191995495" sldId="278"/>
            <ac:spMk id="6" creationId="{04EB2E70-42FB-12D3-2F28-13FEADC8DF26}"/>
          </ac:spMkLst>
        </pc:spChg>
        <pc:spChg chg="mod">
          <ac:chgData name="O.J. Godsall" userId="2919aaf7-02be-4142-aa18-86b20db20fea" providerId="ADAL" clId="{85E832C0-1CEF-496F-BBCE-A115209E017D}" dt="2025-05-06T13:34:12.364" v="4916" actId="20577"/>
          <ac:spMkLst>
            <pc:docMk/>
            <pc:sldMk cId="2191995495" sldId="278"/>
            <ac:spMk id="12" creationId="{3B1D6A35-C6A0-E373-E8A2-33AED56FA09D}"/>
          </ac:spMkLst>
        </pc:spChg>
        <pc:picChg chg="add mod">
          <ac:chgData name="O.J. Godsall" userId="2919aaf7-02be-4142-aa18-86b20db20fea" providerId="ADAL" clId="{85E832C0-1CEF-496F-BBCE-A115209E017D}" dt="2025-05-06T13:46:54.410" v="5121" actId="14100"/>
          <ac:picMkLst>
            <pc:docMk/>
            <pc:sldMk cId="2191995495" sldId="278"/>
            <ac:picMk id="7" creationId="{8E1B1C82-E923-1256-EB00-E44F40291BBA}"/>
          </ac:picMkLst>
        </pc:picChg>
        <pc:picChg chg="add mod">
          <ac:chgData name="O.J. Godsall" userId="2919aaf7-02be-4142-aa18-86b20db20fea" providerId="ADAL" clId="{85E832C0-1CEF-496F-BBCE-A115209E017D}" dt="2025-05-06T22:19:59.770" v="5399" actId="1076"/>
          <ac:picMkLst>
            <pc:docMk/>
            <pc:sldMk cId="2191995495" sldId="278"/>
            <ac:picMk id="13" creationId="{39515908-9F8F-5D44-B9FB-731F77A5DF46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14T15:20:06.385" v="6773" actId="1076"/>
        <pc:sldMkLst>
          <pc:docMk/>
          <pc:sldMk cId="3363108679" sldId="279"/>
        </pc:sldMkLst>
        <pc:spChg chg="mod">
          <ac:chgData name="O.J. Godsall" userId="2919aaf7-02be-4142-aa18-86b20db20fea" providerId="ADAL" clId="{85E832C0-1CEF-496F-BBCE-A115209E017D}" dt="2025-05-14T15:19:34.017" v="6768" actId="20577"/>
          <ac:spMkLst>
            <pc:docMk/>
            <pc:sldMk cId="3363108679" sldId="279"/>
            <ac:spMk id="6" creationId="{7C671CF6-88CB-592B-7784-AF4882FB34F6}"/>
          </ac:spMkLst>
        </pc:spChg>
        <pc:spChg chg="mod">
          <ac:chgData name="O.J. Godsall" userId="2919aaf7-02be-4142-aa18-86b20db20fea" providerId="ADAL" clId="{85E832C0-1CEF-496F-BBCE-A115209E017D}" dt="2025-05-14T15:18:54.446" v="6613" actId="20577"/>
          <ac:spMkLst>
            <pc:docMk/>
            <pc:sldMk cId="3363108679" sldId="279"/>
            <ac:spMk id="12" creationId="{8F80A8B2-BD4F-B00A-0B73-51FEC3AF9676}"/>
          </ac:spMkLst>
        </pc:spChg>
        <pc:picChg chg="add mod">
          <ac:chgData name="O.J. Godsall" userId="2919aaf7-02be-4142-aa18-86b20db20fea" providerId="ADAL" clId="{85E832C0-1CEF-496F-BBCE-A115209E017D}" dt="2025-05-14T15:20:06.385" v="6773" actId="1076"/>
          <ac:picMkLst>
            <pc:docMk/>
            <pc:sldMk cId="3363108679" sldId="279"/>
            <ac:picMk id="3" creationId="{ECCD35A2-AD28-9150-0A56-3685BB9902C2}"/>
          </ac:picMkLst>
        </pc:picChg>
      </pc:sldChg>
      <pc:sldChg chg="addSp delSp modSp add del mod">
        <pc:chgData name="O.J. Godsall" userId="2919aaf7-02be-4142-aa18-86b20db20fea" providerId="ADAL" clId="{85E832C0-1CEF-496F-BBCE-A115209E017D}" dt="2025-05-14T15:18:28.071" v="6523" actId="47"/>
        <pc:sldMkLst>
          <pc:docMk/>
          <pc:sldMk cId="4173539811" sldId="279"/>
        </pc:sldMkLst>
      </pc:sldChg>
      <pc:sldChg chg="new del">
        <pc:chgData name="O.J. Godsall" userId="2919aaf7-02be-4142-aa18-86b20db20fea" providerId="ADAL" clId="{85E832C0-1CEF-496F-BBCE-A115209E017D}" dt="2025-05-16T20:14:41.551" v="6775" actId="47"/>
        <pc:sldMkLst>
          <pc:docMk/>
          <pc:sldMk cId="956214454" sldId="280"/>
        </pc:sldMkLst>
      </pc:sldChg>
      <pc:sldChg chg="add del">
        <pc:chgData name="O.J. Godsall" userId="2919aaf7-02be-4142-aa18-86b20db20fea" providerId="ADAL" clId="{85E832C0-1CEF-496F-BBCE-A115209E017D}" dt="2025-05-08T14:47:47.948" v="5404" actId="47"/>
        <pc:sldMkLst>
          <pc:docMk/>
          <pc:sldMk cId="2279362429" sldId="280"/>
        </pc:sldMkLst>
      </pc:sldChg>
      <pc:sldChg chg="addSp delSp modSp add mod">
        <pc:chgData name="O.J. Godsall" userId="2919aaf7-02be-4142-aa18-86b20db20fea" providerId="ADAL" clId="{85E832C0-1CEF-496F-BBCE-A115209E017D}" dt="2025-05-16T20:15:28.258" v="6783" actId="962"/>
        <pc:sldMkLst>
          <pc:docMk/>
          <pc:sldMk cId="3221528664" sldId="280"/>
        </pc:sldMkLst>
        <pc:spChg chg="del">
          <ac:chgData name="O.J. Godsall" userId="2919aaf7-02be-4142-aa18-86b20db20fea" providerId="ADAL" clId="{85E832C0-1CEF-496F-BBCE-A115209E017D}" dt="2025-05-16T20:14:52.296" v="6778" actId="478"/>
          <ac:spMkLst>
            <pc:docMk/>
            <pc:sldMk cId="3221528664" sldId="280"/>
            <ac:spMk id="6" creationId="{40DEBE88-63FA-A8C9-9CED-9FE8DDB05FF3}"/>
          </ac:spMkLst>
        </pc:spChg>
        <pc:spChg chg="del">
          <ac:chgData name="O.J. Godsall" userId="2919aaf7-02be-4142-aa18-86b20db20fea" providerId="ADAL" clId="{85E832C0-1CEF-496F-BBCE-A115209E017D}" dt="2025-05-16T20:14:54.325" v="6779" actId="478"/>
          <ac:spMkLst>
            <pc:docMk/>
            <pc:sldMk cId="3221528664" sldId="280"/>
            <ac:spMk id="12" creationId="{7A5AC726-FA2D-91FA-859C-D585AE064BF9}"/>
          </ac:spMkLst>
        </pc:spChg>
        <pc:picChg chg="del">
          <ac:chgData name="O.J. Godsall" userId="2919aaf7-02be-4142-aa18-86b20db20fea" providerId="ADAL" clId="{85E832C0-1CEF-496F-BBCE-A115209E017D}" dt="2025-05-16T20:14:45.211" v="6777" actId="478"/>
          <ac:picMkLst>
            <pc:docMk/>
            <pc:sldMk cId="3221528664" sldId="280"/>
            <ac:picMk id="3" creationId="{3E1C850C-96CF-BC6A-1A37-4D40E2EF91D1}"/>
          </ac:picMkLst>
        </pc:picChg>
        <pc:picChg chg="add mod">
          <ac:chgData name="O.J. Godsall" userId="2919aaf7-02be-4142-aa18-86b20db20fea" providerId="ADAL" clId="{85E832C0-1CEF-496F-BBCE-A115209E017D}" dt="2025-05-16T20:15:28.258" v="6783" actId="962"/>
          <ac:picMkLst>
            <pc:docMk/>
            <pc:sldMk cId="3221528664" sldId="280"/>
            <ac:picMk id="4" creationId="{C203C01B-240E-A313-5336-6FA0316F4E2E}"/>
          </ac:picMkLst>
        </pc:picChg>
      </pc:sldChg>
      <pc:sldChg chg="add del">
        <pc:chgData name="O.J. Godsall" userId="2919aaf7-02be-4142-aa18-86b20db20fea" providerId="ADAL" clId="{85E832C0-1CEF-496F-BBCE-A115209E017D}" dt="2025-05-16T20:16:13.139" v="6785" actId="47"/>
        <pc:sldMkLst>
          <pc:docMk/>
          <pc:sldMk cId="1939374059" sldId="281"/>
        </pc:sldMkLst>
      </pc:sldChg>
      <pc:sldChg chg="addSp delSp modSp add mod">
        <pc:chgData name="O.J. Godsall" userId="2919aaf7-02be-4142-aa18-86b20db20fea" providerId="ADAL" clId="{85E832C0-1CEF-496F-BBCE-A115209E017D}" dt="2025-05-16T20:16:30.938" v="6792" actId="1076"/>
        <pc:sldMkLst>
          <pc:docMk/>
          <pc:sldMk cId="2416766918" sldId="281"/>
        </pc:sldMkLst>
        <pc:picChg chg="add mod">
          <ac:chgData name="O.J. Godsall" userId="2919aaf7-02be-4142-aa18-86b20db20fea" providerId="ADAL" clId="{85E832C0-1CEF-496F-BBCE-A115209E017D}" dt="2025-05-16T20:16:30.938" v="6792" actId="1076"/>
          <ac:picMkLst>
            <pc:docMk/>
            <pc:sldMk cId="2416766918" sldId="281"/>
            <ac:picMk id="3" creationId="{271664F5-0658-F69D-1903-4CAB7DC356CD}"/>
          </ac:picMkLst>
        </pc:picChg>
        <pc:picChg chg="del">
          <ac:chgData name="O.J. Godsall" userId="2919aaf7-02be-4142-aa18-86b20db20fea" providerId="ADAL" clId="{85E832C0-1CEF-496F-BBCE-A115209E017D}" dt="2025-05-16T20:16:16.131" v="6787" actId="478"/>
          <ac:picMkLst>
            <pc:docMk/>
            <pc:sldMk cId="2416766918" sldId="281"/>
            <ac:picMk id="4" creationId="{EA073EC0-11DD-35F2-8E69-D4593E7EFB01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16T20:24:15.042" v="6977" actId="20577"/>
        <pc:sldMkLst>
          <pc:docMk/>
          <pc:sldMk cId="3014035539" sldId="282"/>
        </pc:sldMkLst>
        <pc:spChg chg="add mod">
          <ac:chgData name="O.J. Godsall" userId="2919aaf7-02be-4142-aa18-86b20db20fea" providerId="ADAL" clId="{85E832C0-1CEF-496F-BBCE-A115209E017D}" dt="2025-05-16T20:20:59.840" v="6909" actId="164"/>
          <ac:spMkLst>
            <pc:docMk/>
            <pc:sldMk cId="3014035539" sldId="282"/>
            <ac:spMk id="39" creationId="{4BD9EAEC-2A38-F414-75BF-DA3A5E31E40A}"/>
          </ac:spMkLst>
        </pc:spChg>
        <pc:spChg chg="add mod">
          <ac:chgData name="O.J. Godsall" userId="2919aaf7-02be-4142-aa18-86b20db20fea" providerId="ADAL" clId="{85E832C0-1CEF-496F-BBCE-A115209E017D}" dt="2025-05-16T20:22:13.617" v="6938" actId="164"/>
          <ac:spMkLst>
            <pc:docMk/>
            <pc:sldMk cId="3014035539" sldId="282"/>
            <ac:spMk id="43" creationId="{C3BBFE4E-B48E-E6DF-8315-663A4683F76C}"/>
          </ac:spMkLst>
        </pc:spChg>
        <pc:spChg chg="add mod">
          <ac:chgData name="O.J. Godsall" userId="2919aaf7-02be-4142-aa18-86b20db20fea" providerId="ADAL" clId="{85E832C0-1CEF-496F-BBCE-A115209E017D}" dt="2025-05-16T20:23:21.865" v="6957" actId="164"/>
          <ac:spMkLst>
            <pc:docMk/>
            <pc:sldMk cId="3014035539" sldId="282"/>
            <ac:spMk id="47" creationId="{A598864D-8D8F-876D-A478-FD2AC4B1EFEC}"/>
          </ac:spMkLst>
        </pc:spChg>
        <pc:spChg chg="add mod">
          <ac:chgData name="O.J. Godsall" userId="2919aaf7-02be-4142-aa18-86b20db20fea" providerId="ADAL" clId="{85E832C0-1CEF-496F-BBCE-A115209E017D}" dt="2025-05-16T20:24:15.042" v="6977" actId="20577"/>
          <ac:spMkLst>
            <pc:docMk/>
            <pc:sldMk cId="3014035539" sldId="282"/>
            <ac:spMk id="51" creationId="{B78B9F8D-FAFF-319F-4DF3-6546C8F592AA}"/>
          </ac:spMkLst>
        </pc:spChg>
        <pc:grpChg chg="add mod">
          <ac:chgData name="O.J. Godsall" userId="2919aaf7-02be-4142-aa18-86b20db20fea" providerId="ADAL" clId="{85E832C0-1CEF-496F-BBCE-A115209E017D}" dt="2025-05-16T20:21:43.528" v="6921" actId="1076"/>
          <ac:grpSpMkLst>
            <pc:docMk/>
            <pc:sldMk cId="3014035539" sldId="282"/>
            <ac:grpSpMk id="40" creationId="{3F32FDA1-D073-8FA0-3A73-6CD1BB6CB055}"/>
          </ac:grpSpMkLst>
        </pc:grpChg>
        <pc:grpChg chg="add mod">
          <ac:chgData name="O.J. Godsall" userId="2919aaf7-02be-4142-aa18-86b20db20fea" providerId="ADAL" clId="{85E832C0-1CEF-496F-BBCE-A115209E017D}" dt="2025-05-16T20:22:13.617" v="6938" actId="164"/>
          <ac:grpSpMkLst>
            <pc:docMk/>
            <pc:sldMk cId="3014035539" sldId="282"/>
            <ac:grpSpMk id="44" creationId="{B0984873-5D39-F867-0461-99A687759DE3}"/>
          </ac:grpSpMkLst>
        </pc:grpChg>
        <pc:grpChg chg="add mod">
          <ac:chgData name="O.J. Godsall" userId="2919aaf7-02be-4142-aa18-86b20db20fea" providerId="ADAL" clId="{85E832C0-1CEF-496F-BBCE-A115209E017D}" dt="2025-05-16T20:23:21.865" v="6957" actId="164"/>
          <ac:grpSpMkLst>
            <pc:docMk/>
            <pc:sldMk cId="3014035539" sldId="282"/>
            <ac:grpSpMk id="48" creationId="{AD2B8F05-9D18-2484-309E-E32EA2225FE9}"/>
          </ac:grpSpMkLst>
        </pc:grpChg>
        <pc:picChg chg="del">
          <ac:chgData name="O.J. Godsall" userId="2919aaf7-02be-4142-aa18-86b20db20fea" providerId="ADAL" clId="{85E832C0-1CEF-496F-BBCE-A115209E017D}" dt="2025-05-16T20:18:22.595" v="6794" actId="478"/>
          <ac:picMkLst>
            <pc:docMk/>
            <pc:sldMk cId="3014035539" sldId="282"/>
            <ac:picMk id="3" creationId="{C05E865F-4250-118A-57CE-5874263D9A0D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4" creationId="{2B0D528E-CEA3-35D3-AE3F-10EFBE7BFB67}"/>
          </ac:picMkLst>
        </pc:picChg>
        <pc:picChg chg="mod">
          <ac:chgData name="O.J. Godsall" userId="2919aaf7-02be-4142-aa18-86b20db20fea" providerId="ADAL" clId="{85E832C0-1CEF-496F-BBCE-A115209E017D}" dt="2025-05-16T20:18:44.523" v="6816" actId="27614"/>
          <ac:picMkLst>
            <pc:docMk/>
            <pc:sldMk cId="3014035539" sldId="282"/>
            <ac:picMk id="6" creationId="{67633D66-CB22-16A1-844F-8712D855F670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8" creationId="{212F992E-72F2-4C41-8EA0-AB989CD9E1CD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10" creationId="{8A62BE61-8DEB-6C0E-DB0E-3E9E238FC617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12" creationId="{2EE8D968-B3F0-00C2-61B4-D29373B09AF9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14" creationId="{FAF55190-4DBE-376E-A5B2-27109CD2D2B2}"/>
          </ac:picMkLst>
        </pc:picChg>
        <pc:picChg chg="mod">
          <ac:chgData name="O.J. Godsall" userId="2919aaf7-02be-4142-aa18-86b20db20fea" providerId="ADAL" clId="{85E832C0-1CEF-496F-BBCE-A115209E017D}" dt="2025-05-16T20:18:44.403" v="6800" actId="27614"/>
          <ac:picMkLst>
            <pc:docMk/>
            <pc:sldMk cId="3014035539" sldId="282"/>
            <ac:picMk id="16" creationId="{90E287E3-DE75-44DD-4745-819C341CD990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18" creationId="{BB24F940-DE11-2F9B-FB89-E7EC96AA9628}"/>
          </ac:picMkLst>
        </pc:picChg>
        <pc:picChg chg="mod">
          <ac:chgData name="O.J. Godsall" userId="2919aaf7-02be-4142-aa18-86b20db20fea" providerId="ADAL" clId="{85E832C0-1CEF-496F-BBCE-A115209E017D}" dt="2025-05-16T20:18:44.539" v="6820" actId="27614"/>
          <ac:picMkLst>
            <pc:docMk/>
            <pc:sldMk cId="3014035539" sldId="282"/>
            <ac:picMk id="20" creationId="{8F0F0218-C804-F888-81BF-26493ED04A68}"/>
          </ac:picMkLst>
        </pc:picChg>
        <pc:picChg chg="mod">
          <ac:chgData name="O.J. Godsall" userId="2919aaf7-02be-4142-aa18-86b20db20fea" providerId="ADAL" clId="{85E832C0-1CEF-496F-BBCE-A115209E017D}" dt="2025-05-16T20:18:44.552" v="6822" actId="27614"/>
          <ac:picMkLst>
            <pc:docMk/>
            <pc:sldMk cId="3014035539" sldId="282"/>
            <ac:picMk id="22" creationId="{C17E8BF7-306D-5DCE-77D5-F1B9D89ACB63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24" creationId="{E36CEE81-59F0-7288-E5E4-DD402214E151}"/>
          </ac:picMkLst>
        </pc:picChg>
        <pc:picChg chg="mod">
          <ac:chgData name="O.J. Godsall" userId="2919aaf7-02be-4142-aa18-86b20db20fea" providerId="ADAL" clId="{85E832C0-1CEF-496F-BBCE-A115209E017D}" dt="2025-05-16T20:19:13.724" v="6850" actId="1076"/>
          <ac:picMkLst>
            <pc:docMk/>
            <pc:sldMk cId="3014035539" sldId="282"/>
            <ac:picMk id="26" creationId="{FB12282D-087B-929D-121D-B68A1DA70FC3}"/>
          </ac:picMkLst>
        </pc:picChg>
        <pc:picChg chg="mod">
          <ac:chgData name="O.J. Godsall" userId="2919aaf7-02be-4142-aa18-86b20db20fea" providerId="ADAL" clId="{85E832C0-1CEF-496F-BBCE-A115209E017D}" dt="2025-05-16T20:19:14.076" v="6851" actId="1076"/>
          <ac:picMkLst>
            <pc:docMk/>
            <pc:sldMk cId="3014035539" sldId="282"/>
            <ac:picMk id="28" creationId="{D590361B-C80B-8DFC-379C-3DADCC58541A}"/>
          </ac:picMkLst>
        </pc:picChg>
        <pc:picChg chg="mod">
          <ac:chgData name="O.J. Godsall" userId="2919aaf7-02be-4142-aa18-86b20db20fea" providerId="ADAL" clId="{85E832C0-1CEF-496F-BBCE-A115209E017D}" dt="2025-05-16T20:19:14.351" v="6852" actId="1076"/>
          <ac:picMkLst>
            <pc:docMk/>
            <pc:sldMk cId="3014035539" sldId="282"/>
            <ac:picMk id="30" creationId="{93E7784D-834C-3D6D-775A-03518BBBACC4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32" creationId="{7767ED3B-6916-41AA-7AEF-C43740BA3AE6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34" creationId="{12DE425F-9262-709A-6F60-18C72F94D0EE}"/>
          </ac:picMkLst>
        </pc:picChg>
        <pc:picChg chg="add del mod">
          <ac:chgData name="O.J. Godsall" userId="2919aaf7-02be-4142-aa18-86b20db20fea" providerId="ADAL" clId="{85E832C0-1CEF-496F-BBCE-A115209E017D}" dt="2025-05-16T20:19:57.544" v="6871" actId="21"/>
          <ac:picMkLst>
            <pc:docMk/>
            <pc:sldMk cId="3014035539" sldId="282"/>
            <ac:picMk id="36" creationId="{08C82811-7F72-3370-4871-0973408631C9}"/>
          </ac:picMkLst>
        </pc:picChg>
        <pc:picChg chg="add mod">
          <ac:chgData name="O.J. Godsall" userId="2919aaf7-02be-4142-aa18-86b20db20fea" providerId="ADAL" clId="{85E832C0-1CEF-496F-BBCE-A115209E017D}" dt="2025-05-16T20:20:59.840" v="6909" actId="164"/>
          <ac:picMkLst>
            <pc:docMk/>
            <pc:sldMk cId="3014035539" sldId="282"/>
            <ac:picMk id="38" creationId="{B049A1F9-4BFC-1526-F13D-19913808C24B}"/>
          </ac:picMkLst>
        </pc:picChg>
        <pc:picChg chg="add mod">
          <ac:chgData name="O.J. Godsall" userId="2919aaf7-02be-4142-aa18-86b20db20fea" providerId="ADAL" clId="{85E832C0-1CEF-496F-BBCE-A115209E017D}" dt="2025-05-16T20:22:13.617" v="6938" actId="164"/>
          <ac:picMkLst>
            <pc:docMk/>
            <pc:sldMk cId="3014035539" sldId="282"/>
            <ac:picMk id="42" creationId="{84436853-CFBD-7867-A3E3-5F41BFE07612}"/>
          </ac:picMkLst>
        </pc:picChg>
        <pc:picChg chg="add mod">
          <ac:chgData name="O.J. Godsall" userId="2919aaf7-02be-4142-aa18-86b20db20fea" providerId="ADAL" clId="{85E832C0-1CEF-496F-BBCE-A115209E017D}" dt="2025-05-16T20:23:21.865" v="6957" actId="164"/>
          <ac:picMkLst>
            <pc:docMk/>
            <pc:sldMk cId="3014035539" sldId="282"/>
            <ac:picMk id="46" creationId="{337630CA-7431-8D71-019A-2544314CC9B8}"/>
          </ac:picMkLst>
        </pc:picChg>
        <pc:picChg chg="add mod">
          <ac:chgData name="O.J. Godsall" userId="2919aaf7-02be-4142-aa18-86b20db20fea" providerId="ADAL" clId="{85E832C0-1CEF-496F-BBCE-A115209E017D}" dt="2025-05-16T20:23:47.114" v="6963" actId="1076"/>
          <ac:picMkLst>
            <pc:docMk/>
            <pc:sldMk cId="3014035539" sldId="282"/>
            <ac:picMk id="50" creationId="{7DD19523-037E-DE4F-39B0-9C94077568EA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16T20:35:31.379" v="7151"/>
        <pc:sldMkLst>
          <pc:docMk/>
          <pc:sldMk cId="1168340035" sldId="283"/>
        </pc:sldMkLst>
        <pc:spChg chg="add mod">
          <ac:chgData name="O.J. Godsall" userId="2919aaf7-02be-4142-aa18-86b20db20fea" providerId="ADAL" clId="{85E832C0-1CEF-496F-BBCE-A115209E017D}" dt="2025-05-16T20:33:34.469" v="7136" actId="20577"/>
          <ac:spMkLst>
            <pc:docMk/>
            <pc:sldMk cId="1168340035" sldId="283"/>
            <ac:spMk id="10" creationId="{20B6A836-9572-C32F-6D2F-02D6E5DAE4C5}"/>
          </ac:spMkLst>
        </pc:spChg>
        <pc:spChg chg="add mod">
          <ac:chgData name="O.J. Godsall" userId="2919aaf7-02be-4142-aa18-86b20db20fea" providerId="ADAL" clId="{85E832C0-1CEF-496F-BBCE-A115209E017D}" dt="2025-05-16T20:35:03.636" v="7150" actId="20577"/>
          <ac:spMkLst>
            <pc:docMk/>
            <pc:sldMk cId="1168340035" sldId="283"/>
            <ac:spMk id="13" creationId="{029861A3-236D-1C67-C1CB-040AEDFA2A53}"/>
          </ac:spMkLst>
        </pc:spChg>
        <pc:spChg chg="add mod">
          <ac:chgData name="O.J. Godsall" userId="2919aaf7-02be-4142-aa18-86b20db20fea" providerId="ADAL" clId="{85E832C0-1CEF-496F-BBCE-A115209E017D}" dt="2025-05-16T20:35:31.379" v="7151"/>
          <ac:spMkLst>
            <pc:docMk/>
            <pc:sldMk cId="1168340035" sldId="283"/>
            <ac:spMk id="14" creationId="{56A78F32-F2D8-9AAF-4403-CBDE433D9D84}"/>
          </ac:spMkLst>
        </pc:spChg>
        <pc:spChg chg="mod topLvl">
          <ac:chgData name="O.J. Godsall" userId="2919aaf7-02be-4142-aa18-86b20db20fea" providerId="ADAL" clId="{85E832C0-1CEF-496F-BBCE-A115209E017D}" dt="2025-05-16T20:31:58.079" v="7038" actId="20577"/>
          <ac:spMkLst>
            <pc:docMk/>
            <pc:sldMk cId="1168340035" sldId="283"/>
            <ac:spMk id="43" creationId="{018B3896-4F51-A391-D9DC-39EE2979B518}"/>
          </ac:spMkLst>
        </pc:spChg>
        <pc:spChg chg="mod">
          <ac:chgData name="O.J. Godsall" userId="2919aaf7-02be-4142-aa18-86b20db20fea" providerId="ADAL" clId="{85E832C0-1CEF-496F-BBCE-A115209E017D}" dt="2025-05-16T20:32:18.348" v="7080" actId="20577"/>
          <ac:spMkLst>
            <pc:docMk/>
            <pc:sldMk cId="1168340035" sldId="283"/>
            <ac:spMk id="51" creationId="{27ECFEA7-CF4E-7A7E-EEAE-BB20C8688C13}"/>
          </ac:spMkLst>
        </pc:spChg>
        <pc:grpChg chg="add mod">
          <ac:chgData name="O.J. Godsall" userId="2919aaf7-02be-4142-aa18-86b20db20fea" providerId="ADAL" clId="{85E832C0-1CEF-496F-BBCE-A115209E017D}" dt="2025-05-16T20:31:08.373" v="7006" actId="164"/>
          <ac:grpSpMkLst>
            <pc:docMk/>
            <pc:sldMk cId="1168340035" sldId="283"/>
            <ac:grpSpMk id="6" creationId="{95F2844A-0308-6AF6-D1F2-2B1FF83CCC9E}"/>
          </ac:grpSpMkLst>
        </pc:grpChg>
        <pc:grpChg chg="add mod">
          <ac:chgData name="O.J. Godsall" userId="2919aaf7-02be-4142-aa18-86b20db20fea" providerId="ADAL" clId="{85E832C0-1CEF-496F-BBCE-A115209E017D}" dt="2025-05-16T20:31:37.242" v="7013" actId="164"/>
          <ac:grpSpMkLst>
            <pc:docMk/>
            <pc:sldMk cId="1168340035" sldId="283"/>
            <ac:grpSpMk id="7" creationId="{764830FE-7334-3DE9-1B2D-F97A73B482F5}"/>
          </ac:grpSpMkLst>
        </pc:grpChg>
        <pc:grpChg chg="del">
          <ac:chgData name="O.J. Godsall" userId="2919aaf7-02be-4142-aa18-86b20db20fea" providerId="ADAL" clId="{85E832C0-1CEF-496F-BBCE-A115209E017D}" dt="2025-05-16T20:30:32.845" v="6989" actId="478"/>
          <ac:grpSpMkLst>
            <pc:docMk/>
            <pc:sldMk cId="1168340035" sldId="283"/>
            <ac:grpSpMk id="40" creationId="{231E4694-27CE-67CC-0F6D-FB27A8BF8B12}"/>
          </ac:grpSpMkLst>
        </pc:grpChg>
        <pc:grpChg chg="del">
          <ac:chgData name="O.J. Godsall" userId="2919aaf7-02be-4142-aa18-86b20db20fea" providerId="ADAL" clId="{85E832C0-1CEF-496F-BBCE-A115209E017D}" dt="2025-05-16T20:30:38.908" v="6994" actId="478"/>
          <ac:grpSpMkLst>
            <pc:docMk/>
            <pc:sldMk cId="1168340035" sldId="283"/>
            <ac:grpSpMk id="44" creationId="{BCC32F37-4D0F-D35E-7B41-2A62CEF6F649}"/>
          </ac:grpSpMkLst>
        </pc:grpChg>
        <pc:grpChg chg="del">
          <ac:chgData name="O.J. Godsall" userId="2919aaf7-02be-4142-aa18-86b20db20fea" providerId="ADAL" clId="{85E832C0-1CEF-496F-BBCE-A115209E017D}" dt="2025-05-16T20:30:33.826" v="6990" actId="478"/>
          <ac:grpSpMkLst>
            <pc:docMk/>
            <pc:sldMk cId="1168340035" sldId="283"/>
            <ac:grpSpMk id="48" creationId="{C8146085-C5E6-5126-063B-3385A4CD93FA}"/>
          </ac:grpSpMkLst>
        </pc:grpChg>
        <pc:picChg chg="add mod">
          <ac:chgData name="O.J. Godsall" userId="2919aaf7-02be-4142-aa18-86b20db20fea" providerId="ADAL" clId="{85E832C0-1CEF-496F-BBCE-A115209E017D}" dt="2025-05-16T20:31:37.242" v="7013" actId="164"/>
          <ac:picMkLst>
            <pc:docMk/>
            <pc:sldMk cId="1168340035" sldId="283"/>
            <ac:picMk id="3" creationId="{8C792341-CE6A-E7AE-033C-7FACA01F0541}"/>
          </ac:picMkLst>
        </pc:picChg>
        <pc:picChg chg="add mod">
          <ac:chgData name="O.J. Godsall" userId="2919aaf7-02be-4142-aa18-86b20db20fea" providerId="ADAL" clId="{85E832C0-1CEF-496F-BBCE-A115209E017D}" dt="2025-05-16T20:31:08.373" v="7006" actId="164"/>
          <ac:picMkLst>
            <pc:docMk/>
            <pc:sldMk cId="1168340035" sldId="283"/>
            <ac:picMk id="5" creationId="{8914BF1A-2CDA-7CA5-51FC-205EE2794490}"/>
          </ac:picMkLst>
        </pc:picChg>
        <pc:picChg chg="add mod">
          <ac:chgData name="O.J. Godsall" userId="2919aaf7-02be-4142-aa18-86b20db20fea" providerId="ADAL" clId="{85E832C0-1CEF-496F-BBCE-A115209E017D}" dt="2025-05-16T20:33:10.331" v="7086" actId="1076"/>
          <ac:picMkLst>
            <pc:docMk/>
            <pc:sldMk cId="1168340035" sldId="283"/>
            <ac:picMk id="9" creationId="{F4174781-076B-3131-47BC-6AA4082E1924}"/>
          </ac:picMkLst>
        </pc:picChg>
        <pc:picChg chg="add mod">
          <ac:chgData name="O.J. Godsall" userId="2919aaf7-02be-4142-aa18-86b20db20fea" providerId="ADAL" clId="{85E832C0-1CEF-496F-BBCE-A115209E017D}" dt="2025-05-16T20:34:09.858" v="7141" actId="1076"/>
          <ac:picMkLst>
            <pc:docMk/>
            <pc:sldMk cId="1168340035" sldId="283"/>
            <ac:picMk id="12" creationId="{C6F69AFA-3664-1B2E-031A-0E4413B0F9D1}"/>
          </ac:picMkLst>
        </pc:picChg>
        <pc:picChg chg="del topLvl">
          <ac:chgData name="O.J. Godsall" userId="2919aaf7-02be-4142-aa18-86b20db20fea" providerId="ADAL" clId="{85E832C0-1CEF-496F-BBCE-A115209E017D}" dt="2025-05-16T20:30:38.908" v="6994" actId="478"/>
          <ac:picMkLst>
            <pc:docMk/>
            <pc:sldMk cId="1168340035" sldId="283"/>
            <ac:picMk id="42" creationId="{0F2216FE-7B86-4137-7F00-FED16EC4800E}"/>
          </ac:picMkLst>
        </pc:picChg>
        <pc:picChg chg="del">
          <ac:chgData name="O.J. Godsall" userId="2919aaf7-02be-4142-aa18-86b20db20fea" providerId="ADAL" clId="{85E832C0-1CEF-496F-BBCE-A115209E017D}" dt="2025-05-16T20:30:32.110" v="6988" actId="478"/>
          <ac:picMkLst>
            <pc:docMk/>
            <pc:sldMk cId="1168340035" sldId="283"/>
            <ac:picMk id="50" creationId="{88C863E4-4CA5-5909-B0F1-51D99AD349BF}"/>
          </ac:picMkLst>
        </pc:picChg>
      </pc:sldChg>
      <pc:sldChg chg="addSp delSp modSp add mod">
        <pc:chgData name="O.J. Godsall" userId="2919aaf7-02be-4142-aa18-86b20db20fea" providerId="ADAL" clId="{85E832C0-1CEF-496F-BBCE-A115209E017D}" dt="2025-05-16T20:41:29.787" v="7231" actId="14100"/>
        <pc:sldMkLst>
          <pc:docMk/>
          <pc:sldMk cId="517944792" sldId="284"/>
        </pc:sldMkLst>
        <pc:spChg chg="mod topLvl">
          <ac:chgData name="O.J. Godsall" userId="2919aaf7-02be-4142-aa18-86b20db20fea" providerId="ADAL" clId="{85E832C0-1CEF-496F-BBCE-A115209E017D}" dt="2025-05-16T20:41:29.787" v="7231" actId="14100"/>
          <ac:spMkLst>
            <pc:docMk/>
            <pc:sldMk cId="517944792" sldId="284"/>
            <ac:spMk id="43" creationId="{225127A8-5DE4-A777-5910-53DF7332D0D2}"/>
          </ac:spMkLst>
        </pc:spChg>
        <pc:spChg chg="mod topLvl">
          <ac:chgData name="O.J. Godsall" userId="2919aaf7-02be-4142-aa18-86b20db20fea" providerId="ADAL" clId="{85E832C0-1CEF-496F-BBCE-A115209E017D}" dt="2025-05-16T20:41:23.955" v="7218" actId="20577"/>
          <ac:spMkLst>
            <pc:docMk/>
            <pc:sldMk cId="517944792" sldId="284"/>
            <ac:spMk id="51" creationId="{B5025791-ECE9-B20E-4BFD-56B4049EEC7F}"/>
          </ac:spMkLst>
        </pc:spChg>
        <pc:grpChg chg="del">
          <ac:chgData name="O.J. Godsall" userId="2919aaf7-02be-4142-aa18-86b20db20fea" providerId="ADAL" clId="{85E832C0-1CEF-496F-BBCE-A115209E017D}" dt="2025-05-16T20:35:41.253" v="7155" actId="478"/>
          <ac:grpSpMkLst>
            <pc:docMk/>
            <pc:sldMk cId="517944792" sldId="284"/>
            <ac:grpSpMk id="6" creationId="{E944010C-867B-D547-B003-E76B31184DB5}"/>
          </ac:grpSpMkLst>
        </pc:grpChg>
        <pc:grpChg chg="del">
          <ac:chgData name="O.J. Godsall" userId="2919aaf7-02be-4142-aa18-86b20db20fea" providerId="ADAL" clId="{85E832C0-1CEF-496F-BBCE-A115209E017D}" dt="2025-05-16T20:35:42.283" v="7156" actId="478"/>
          <ac:grpSpMkLst>
            <pc:docMk/>
            <pc:sldMk cId="517944792" sldId="284"/>
            <ac:grpSpMk id="7" creationId="{65D0BAC3-528B-4049-B99E-861DF49359AF}"/>
          </ac:grpSpMkLst>
        </pc:grpChg>
        <pc:picChg chg="del topLvl">
          <ac:chgData name="O.J. Godsall" userId="2919aaf7-02be-4142-aa18-86b20db20fea" providerId="ADAL" clId="{85E832C0-1CEF-496F-BBCE-A115209E017D}" dt="2025-05-16T20:35:42.283" v="7156" actId="478"/>
          <ac:picMkLst>
            <pc:docMk/>
            <pc:sldMk cId="517944792" sldId="284"/>
            <ac:picMk id="3" creationId="{86CD1CC0-C3A8-2625-082B-B46BCE2B59AB}"/>
          </ac:picMkLst>
        </pc:picChg>
        <pc:picChg chg="add mod">
          <ac:chgData name="O.J. Godsall" userId="2919aaf7-02be-4142-aa18-86b20db20fea" providerId="ADAL" clId="{85E832C0-1CEF-496F-BBCE-A115209E017D}" dt="2025-05-16T20:36:28.939" v="7177" actId="14100"/>
          <ac:picMkLst>
            <pc:docMk/>
            <pc:sldMk cId="517944792" sldId="284"/>
            <ac:picMk id="4" creationId="{5CBF580E-215A-EC97-9DF0-80AEC107901C}"/>
          </ac:picMkLst>
        </pc:picChg>
        <pc:picChg chg="del topLvl">
          <ac:chgData name="O.J. Godsall" userId="2919aaf7-02be-4142-aa18-86b20db20fea" providerId="ADAL" clId="{85E832C0-1CEF-496F-BBCE-A115209E017D}" dt="2025-05-16T20:35:41.253" v="7155" actId="478"/>
          <ac:picMkLst>
            <pc:docMk/>
            <pc:sldMk cId="517944792" sldId="284"/>
            <ac:picMk id="5" creationId="{2321F156-575B-E67A-CA59-E9712722C8C2}"/>
          </ac:picMkLst>
        </pc:picChg>
        <pc:picChg chg="del">
          <ac:chgData name="O.J. Godsall" userId="2919aaf7-02be-4142-aa18-86b20db20fea" providerId="ADAL" clId="{85E832C0-1CEF-496F-BBCE-A115209E017D}" dt="2025-05-16T20:35:36.937" v="7153" actId="478"/>
          <ac:picMkLst>
            <pc:docMk/>
            <pc:sldMk cId="517944792" sldId="284"/>
            <ac:picMk id="9" creationId="{D7C84F50-9143-5823-F480-DDA3FA10EC92}"/>
          </ac:picMkLst>
        </pc:picChg>
        <pc:picChg chg="add mod">
          <ac:chgData name="O.J. Godsall" userId="2919aaf7-02be-4142-aa18-86b20db20fea" providerId="ADAL" clId="{85E832C0-1CEF-496F-BBCE-A115209E017D}" dt="2025-05-16T20:36:21.735" v="7174" actId="1076"/>
          <ac:picMkLst>
            <pc:docMk/>
            <pc:sldMk cId="517944792" sldId="284"/>
            <ac:picMk id="11" creationId="{D217FB24-6BA9-D475-A176-054B6E8DE61F}"/>
          </ac:picMkLst>
        </pc:picChg>
        <pc:picChg chg="del">
          <ac:chgData name="O.J. Godsall" userId="2919aaf7-02be-4142-aa18-86b20db20fea" providerId="ADAL" clId="{85E832C0-1CEF-496F-BBCE-A115209E017D}" dt="2025-05-16T20:35:37.709" v="7154" actId="478"/>
          <ac:picMkLst>
            <pc:docMk/>
            <pc:sldMk cId="517944792" sldId="284"/>
            <ac:picMk id="12" creationId="{03018AA6-FF7D-3AC1-D2EA-71201A0E02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F7C1-3314-8967-8376-6535579D4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887CC-3E88-D8EA-422C-290D295B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BC24E-4D7F-5419-57B3-696C8F4C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6500B-8E80-9964-56B5-380B0C89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57306-609D-6F3E-CFFC-228FCE90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96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7105-EA07-6B93-6DB8-1C289843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F3E24-AF25-603E-DC10-079173A74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76C5-2BA7-26EA-5C41-9B09C6B7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CF775-79E8-49C1-2224-6A730BA0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6C47-2B5A-8D1B-17A0-535016BD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45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29026A-0EB9-9092-E8AC-DAB69A69D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AA98-1F09-1E10-ACF8-A5F5EA2C0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25-71DD-C586-5A9B-3D06EB13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9897-6457-4157-31BC-282A87EE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6DA71-3C57-E396-146C-93471AB8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79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D11D-DD8C-AC60-A775-4FC92F71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4E69-3060-65DF-D17F-6CB87A4C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F284-F910-B0BF-532D-F613FB74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1F436-1171-1188-350F-404DBE57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76418-3182-CD51-8F6C-76F5D693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30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6BBF-2A27-49FC-2C6A-4597A73C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2D3A-1F72-BE74-2479-C6F6AF91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1472-03E5-A06E-EA70-E8B45589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04D7-AB6E-2168-1A94-E6860264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43F51-9AF9-5C93-CBDE-560A126A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2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BEB-2A11-6C88-5927-7C208BFC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D389-65BA-FA3E-C5C1-BDE120531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070F5-E334-DF2B-074C-E708A71FB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DF860-BE08-AA39-F3B1-90CDDD23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7C7B2-33BD-EEC6-BDBF-8B790830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9EFB0-37B1-422C-4402-A75DD599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65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41C6-9B66-79FE-4BAD-3352E4BC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B471D-6239-E230-B558-1D9DCBFC4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B5171-CB65-FE54-76DB-6CB07FFA9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AACC6-23E3-0EC2-65AD-1FE157638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A7D47-4D0A-4A11-5E5D-EE1911890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B54C2-2BC0-739A-A3BD-37359AB8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C76A3-1783-1E14-7B9E-216E2881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4805E-38E5-78DC-5F79-E450E6F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9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4083-1A98-B849-ADC7-758122C4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70BAC-4EA9-3C79-270F-C5C5CD60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F1398-071E-7473-1954-7C0ABC7D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C47D2-8E6E-97ED-909D-DB1AE421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6C1DF-4FDD-B807-870D-66CBD366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3EBA2-C72E-FB17-1B5F-BB9E4CA9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BED92-409A-153F-421C-786BC972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4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F638-8513-6F06-C0F4-5A7EAC4D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51FB-9024-34EC-8699-57C32D1D7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D9E5F-B9C6-9C2B-24B8-BAA1B9099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20145-B7A8-A77E-F4F4-76194204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0996B-3793-8F1E-1AA9-EC312F0A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98285-0671-DBDE-12CF-15FD8F3F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75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F8CE-1122-C051-9413-DFBA6AE8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48659-32E7-1A1C-F00F-A3BFC4804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B6C96-B64A-32FA-030A-4CDC0F45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AB1C-B5E8-BED6-BB6B-4AE4FAD2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AA32-030B-E76C-5BBB-A1446CFB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325D1-2A07-40A7-2973-95AA250B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98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17CD6-62F5-38CB-596D-5198B60A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3D8C1-069F-D4B4-AA82-95016271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1DA86-7A38-880B-6C98-5A43828ED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09CDB-C49E-4932-82C9-6D3BF27BB1A9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21B52-BFE3-1AF4-3D27-76D8A3A49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7D42-1301-EC2F-B9AF-68CB3F29D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C0CC7-57E5-4B6E-9DBF-74FB733C36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0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BF75-00D5-A367-A224-D4F2AA6DB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Time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F2033-9538-8B57-78BA-97EF43C33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Owen Godsall Part III Project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06/02/2025</a:t>
            </a:r>
          </a:p>
        </p:txBody>
      </p:sp>
    </p:spTree>
    <p:extLst>
      <p:ext uri="{BB962C8B-B14F-4D97-AF65-F5344CB8AC3E}">
        <p14:creationId xmlns:p14="http://schemas.microsoft.com/office/powerpoint/2010/main" val="408125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02677-42A4-0ED9-85C6-67356D06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E6CBD8-6ED1-5170-1B99-28BA552E58BE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8312A-D2E7-6E15-3317-F35393D00585}"/>
              </a:ext>
            </a:extLst>
          </p:cNvPr>
          <p:cNvSpPr txBox="1"/>
          <p:nvPr/>
        </p:nvSpPr>
        <p:spPr>
          <a:xfrm>
            <a:off x="6772177" y="2063463"/>
            <a:ext cx="44948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fitting the early sections (up to the first maxima) of the coughing and breathing delay plots to an exponential function to find a characteristic timescale.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when the number of samples to the first peak is less than 5 samples, I set the value to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samples, frequency bins are spiking early causing these fixed zero values for timescale.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F2A68-2450-1047-9CC0-CC8F3635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3" y="1726924"/>
            <a:ext cx="5673587" cy="34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9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C02DA-3129-AA86-C923-224485CA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E250E-11C8-224E-D90D-5143995725BC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22A3E-F984-E59A-6D9D-3E47403749F3}"/>
              </a:ext>
            </a:extLst>
          </p:cNvPr>
          <p:cNvSpPr txBox="1"/>
          <p:nvPr/>
        </p:nvSpPr>
        <p:spPr>
          <a:xfrm>
            <a:off x="6772177" y="2063463"/>
            <a:ext cx="4494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some of the ‘bad plots’ causing the zero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 the maxima finding function is locating the early spike and missing the actual first ‘major’ local maxima.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could also be happening in scenarios even when the timescales aren’t getting flagged as bad indexes.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33681-D2CB-B3F8-0830-E1F5F3BA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2" y="1618090"/>
            <a:ext cx="5432729" cy="36218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B2013-0BF6-6BA3-1375-D8522191C622}"/>
              </a:ext>
            </a:extLst>
          </p:cNvPr>
          <p:cNvSpPr/>
          <p:nvPr/>
        </p:nvSpPr>
        <p:spPr>
          <a:xfrm>
            <a:off x="1712794" y="1618090"/>
            <a:ext cx="395786" cy="3764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138AD-E541-BA10-061F-B54D16ACF0DA}"/>
              </a:ext>
            </a:extLst>
          </p:cNvPr>
          <p:cNvSpPr/>
          <p:nvPr/>
        </p:nvSpPr>
        <p:spPr>
          <a:xfrm>
            <a:off x="2636293" y="1618090"/>
            <a:ext cx="395786" cy="37649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90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87AC-2233-AA90-8995-A05520168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E1AB34-80FC-81AE-3FA4-F93141ED7371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AF4FF-0F8F-8BBA-5C28-4F494805315B}"/>
              </a:ext>
            </a:extLst>
          </p:cNvPr>
          <p:cNvSpPr txBox="1"/>
          <p:nvPr/>
        </p:nvSpPr>
        <p:spPr>
          <a:xfrm>
            <a:off x="6772177" y="2063463"/>
            <a:ext cx="4494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investigating the instances of very low timescales I have noticed this trend.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fitting is clearly failing quite badly in a lot of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bright side, the first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maximas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now very accurately being found with order parameter in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argelextrema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10 (0.25s either side).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2E96A-C84C-5892-B0B8-386010A5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2" y="1680999"/>
            <a:ext cx="5025375" cy="33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A3A1-5C79-5E0A-E55D-3D0E6257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89816F5-A31E-0A3F-B9F5-DC3EFA30D7B1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BA6A5-D6CC-CA5D-891D-DC979EBB8348}"/>
              </a:ext>
            </a:extLst>
          </p:cNvPr>
          <p:cNvSpPr txBox="1"/>
          <p:nvPr/>
        </p:nvSpPr>
        <p:spPr>
          <a:xfrm>
            <a:off x="6779001" y="1408370"/>
            <a:ext cx="44948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Tried using the stretched exponential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a * ( 1 – exp( -x / b ) ) **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the time scales are extending out much longer as in this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Seems that the extra parameter is important in the 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also taken the delay spectrograms back to being normalised between 1 and 0. The error before was that the fitting couldn’t locate the optimal multiplier value a when initial guess was 1. This needs further exploration.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B8CB5-8035-2C2E-9D32-CEE265B7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6" y="1827761"/>
            <a:ext cx="5337463" cy="3202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F9573B-550D-B4C7-5731-0B0DFE57326A}"/>
              </a:ext>
            </a:extLst>
          </p:cNvPr>
          <p:cNvCxnSpPr/>
          <p:nvPr/>
        </p:nvCxnSpPr>
        <p:spPr>
          <a:xfrm flipV="1">
            <a:off x="5295331" y="5684293"/>
            <a:ext cx="1808329" cy="24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9B5841-59D9-A5CA-4338-D6263D9C0BD9}"/>
              </a:ext>
            </a:extLst>
          </p:cNvPr>
          <p:cNvSpPr txBox="1"/>
          <p:nvPr/>
        </p:nvSpPr>
        <p:spPr>
          <a:xfrm>
            <a:off x="2608839" y="5684293"/>
            <a:ext cx="294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initial multiplier to 20 from 1 solves this.</a:t>
            </a:r>
          </a:p>
        </p:txBody>
      </p:sp>
    </p:spTree>
    <p:extLst>
      <p:ext uri="{BB962C8B-B14F-4D97-AF65-F5344CB8AC3E}">
        <p14:creationId xmlns:p14="http://schemas.microsoft.com/office/powerpoint/2010/main" val="422831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65485-F0E3-F41A-D233-7C6260AC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8BA8319-B9A9-981C-821A-19349B7B2F58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C70D8-DB64-EECA-09F3-0690F8B2D3DA}"/>
              </a:ext>
            </a:extLst>
          </p:cNvPr>
          <p:cNvSpPr txBox="1"/>
          <p:nvPr/>
        </p:nvSpPr>
        <p:spPr>
          <a:xfrm>
            <a:off x="6772177" y="2063463"/>
            <a:ext cx="44948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just two parameters, the values are grouped much more nicely.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going to try this way and use the mean median and standard deviation as input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fit of the exponential to the function isn’t as strong as the stretched exponential so will use that after having tried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BF59F-61A5-D86C-88FD-BA036B54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87" y="1648764"/>
            <a:ext cx="4614649" cy="3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9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A4F6-B3F9-E360-36EE-3EBB864C5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C0D2CB-D004-CCC9-9E3D-97F32F9A963A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DF2C6-0C04-CB5C-C74B-6DFBE494AFFB}"/>
              </a:ext>
            </a:extLst>
          </p:cNvPr>
          <p:cNvSpPr txBox="1"/>
          <p:nvPr/>
        </p:nvSpPr>
        <p:spPr>
          <a:xfrm>
            <a:off x="6772177" y="2063463"/>
            <a:ext cx="44948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are examples of the delay profiles at a range of frequencies between 0-3800Hz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shown, the double peak of the onset can be confusing to the local maxima locating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need to reduce the order parameter further.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9DBB8-0068-59F3-18CA-6D90BA92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31" y="1770749"/>
            <a:ext cx="5456583" cy="3637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070D49-0067-787F-902A-118FB0B27ED5}"/>
              </a:ext>
            </a:extLst>
          </p:cNvPr>
          <p:cNvSpPr/>
          <p:nvPr/>
        </p:nvSpPr>
        <p:spPr>
          <a:xfrm>
            <a:off x="2217761" y="1956020"/>
            <a:ext cx="600502" cy="35235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73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CBF5-8A01-3345-C197-52B40891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95B0009-4D64-DCA2-67D6-D6331DC0DF1C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B3866-D114-8A31-3BCE-01258EC02BA2}"/>
              </a:ext>
            </a:extLst>
          </p:cNvPr>
          <p:cNvSpPr txBox="1"/>
          <p:nvPr/>
        </p:nvSpPr>
        <p:spPr>
          <a:xfrm>
            <a:off x="6748323" y="3105834"/>
            <a:ext cx="449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examples for the same delay plot as the last two slides.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FEF88-D504-E999-A451-0F08E30C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2238392"/>
            <a:ext cx="6096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6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6F318-187C-18CF-A438-5ADB0EAE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C385D2-B8DF-FB6D-D229-D880FDF54CD4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Timescales of decorrelation onset: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E9F78-6E5D-0091-E40F-21AB91CA5DC5}"/>
              </a:ext>
            </a:extLst>
          </p:cNvPr>
          <p:cNvSpPr txBox="1"/>
          <p:nvPr/>
        </p:nvSpPr>
        <p:spPr>
          <a:xfrm>
            <a:off x="859809" y="4439903"/>
            <a:ext cx="9806332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plots of all the extracted features, using the three-parameter stretched exponential fit. The two parameter values were removing value from the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also removed the frequency limit as I am just using statistical features and so can just ignore nonsensible bins.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next look to limit the features below certain thresholds as the wildly high values especially in amplitude will be hiding the useful time frames.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17E16-8FEB-DE47-2F1C-42EC687A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36" y="1326483"/>
            <a:ext cx="7322090" cy="30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1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CF42-453B-ADE0-2508-DB82A1F0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F947D4E-8B2B-6635-8B04-E9B771835FBA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Feature Visualisation: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327DA-13E1-4BCA-4AFA-9799BCD9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1" y="1461052"/>
            <a:ext cx="9446150" cy="3935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BE78D5-F1AB-69AD-6B22-6C833844E428}"/>
              </a:ext>
            </a:extLst>
          </p:cNvPr>
          <p:cNvSpPr/>
          <p:nvPr/>
        </p:nvSpPr>
        <p:spPr>
          <a:xfrm>
            <a:off x="4851779" y="4005618"/>
            <a:ext cx="5813946" cy="14603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55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BC03B-86EF-DD85-F0ED-520B11B3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FA640C-EE88-CAA5-6450-963FF25EF591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Feature Visualisation (removed large delay values):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F2318-2258-FFAE-1206-E3660D3F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06" y="1348961"/>
            <a:ext cx="9984187" cy="41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568D6-4CC0-59E1-EA79-15A4570BCCF7}"/>
              </a:ext>
            </a:extLst>
          </p:cNvPr>
          <p:cNvSpPr txBox="1"/>
          <p:nvPr/>
        </p:nvSpPr>
        <p:spPr>
          <a:xfrm>
            <a:off x="748491" y="5509039"/>
            <a:ext cx="9806332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Delay Timescale: 5000s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Delay Amplitude: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DelayPower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</a:p>
        </p:txBody>
      </p:sp>
    </p:spTree>
    <p:extLst>
      <p:ext uri="{BB962C8B-B14F-4D97-AF65-F5344CB8AC3E}">
        <p14:creationId xmlns:p14="http://schemas.microsoft.com/office/powerpoint/2010/main" val="147969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9C13FA-001F-8C10-8263-A0B2BDF9D90C}"/>
              </a:ext>
            </a:extLst>
          </p:cNvPr>
          <p:cNvGrpSpPr/>
          <p:nvPr/>
        </p:nvGrpSpPr>
        <p:grpSpPr>
          <a:xfrm>
            <a:off x="1145319" y="104424"/>
            <a:ext cx="9901361" cy="4457765"/>
            <a:chOff x="957139" y="1448728"/>
            <a:chExt cx="9901361" cy="445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77B1B1-C46D-6EE9-2018-597A50C4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139" y="1448728"/>
              <a:ext cx="4950680" cy="19802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27A2F5-0BF1-823D-9722-C4707C2E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7819" y="1448728"/>
              <a:ext cx="4950681" cy="19802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9DEFA9-DE97-5ACA-1928-176B3195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820" y="3926221"/>
              <a:ext cx="4950680" cy="19802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8F13D6-8EDB-80A0-9FBB-722763658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139" y="3926221"/>
              <a:ext cx="4950680" cy="198027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429C26-46DD-3E7B-39CC-60D3E7EFC55F}"/>
              </a:ext>
            </a:extLst>
          </p:cNvPr>
          <p:cNvSpPr txBox="1"/>
          <p:nvPr/>
        </p:nvSpPr>
        <p:spPr>
          <a:xfrm>
            <a:off x="1849272" y="4967785"/>
            <a:ext cx="8038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delay plots to the right are wrong, they are of fixed time length which doesn’t make sense considering the variation in length of audio clip. The ‘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pre_process_mel_spectrogram_t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function returns the transpose of the spectrogram, in these plots on the right, this isn’t accounted for in analysis.</a:t>
            </a:r>
          </a:p>
        </p:txBody>
      </p:sp>
    </p:spTree>
    <p:extLst>
      <p:ext uri="{BB962C8B-B14F-4D97-AF65-F5344CB8AC3E}">
        <p14:creationId xmlns:p14="http://schemas.microsoft.com/office/powerpoint/2010/main" val="224816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24C06-F741-45B9-2348-7C89DA2CB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93281D-C557-ED49-9636-ECB7CEC98B85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 Saliency Maps: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8B567-23B7-906C-74E9-E0549E9C8001}"/>
              </a:ext>
            </a:extLst>
          </p:cNvPr>
          <p:cNvSpPr txBox="1"/>
          <p:nvPr/>
        </p:nvSpPr>
        <p:spPr>
          <a:xfrm>
            <a:off x="748491" y="5509039"/>
            <a:ext cx="9806332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OwenGT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CovidUK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that model is paying attention to the earliest parts of the image as we expect.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5D6E0-5723-B983-4604-F24813F0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93" y="1127457"/>
            <a:ext cx="7787356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6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DAD2-7FF2-A5D7-107C-A94549EE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0376FBB-93BF-302F-A967-91DD80BC2CC3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 Saliency Maps: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87EEB-3193-2DF8-45B9-4C2427FD5257}"/>
              </a:ext>
            </a:extLst>
          </p:cNvPr>
          <p:cNvSpPr txBox="1"/>
          <p:nvPr/>
        </p:nvSpPr>
        <p:spPr>
          <a:xfrm>
            <a:off x="748491" y="5509039"/>
            <a:ext cx="9806332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OwenGT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CovidUK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 Map and Delay spectrogram pictured separately for more clarity.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57D8F-9F87-A967-EF70-A3C33AE4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28" y="1959428"/>
            <a:ext cx="4847772" cy="242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56EB4-39AE-9AD8-7D73-A4D3C8CE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9428"/>
            <a:ext cx="4847772" cy="24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F0DC0-D396-1D9E-C59C-EF1F280B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6D49BF7-3DB4-3C4C-2B9A-8CC32CFDA4EC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 vs OWEN plots: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49C04-D74A-0B9F-5F05-DEF3E335AB1D}"/>
              </a:ext>
            </a:extLst>
          </p:cNvPr>
          <p:cNvSpPr txBox="1"/>
          <p:nvPr/>
        </p:nvSpPr>
        <p:spPr>
          <a:xfrm>
            <a:off x="748491" y="5509039"/>
            <a:ext cx="9806332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1-12 plotted with the training input time of 8s, 2s, 1s left to right.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F747A-2115-D885-3E7F-8A518125E562}"/>
              </a:ext>
            </a:extLst>
          </p:cNvPr>
          <p:cNvGrpSpPr/>
          <p:nvPr/>
        </p:nvGrpSpPr>
        <p:grpSpPr>
          <a:xfrm>
            <a:off x="1056833" y="1619169"/>
            <a:ext cx="10135486" cy="3398157"/>
            <a:chOff x="1056833" y="1619169"/>
            <a:chExt cx="10135486" cy="33981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CC3F41-F713-517B-10C5-FCD8E6223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833" y="1619169"/>
              <a:ext cx="3398157" cy="33981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67C9D8-634A-8CEE-E7EB-BADFC5146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4990" y="1619169"/>
              <a:ext cx="3398157" cy="33981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CB673C-6E89-4220-9727-4482C223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4162" y="1619169"/>
              <a:ext cx="3398157" cy="3398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18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C90C-100D-1625-EA62-41F2A9B1B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B1D6A35-C6A0-E373-E8A2-33AED56FA09D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OpenSMILE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and without Delay Feature plots: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B2E70-42FB-12D3-2F28-13FEADC8DF26}"/>
              </a:ext>
            </a:extLst>
          </p:cNvPr>
          <p:cNvSpPr txBox="1"/>
          <p:nvPr/>
        </p:nvSpPr>
        <p:spPr>
          <a:xfrm>
            <a:off x="748491" y="5319064"/>
            <a:ext cx="1120231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bars showing the range between the 2.5% and 97.5% percentiles.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see minor improvement with delay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plot only uses bot cough and voice data combined. There are more two more features used in the IS09_emotion feature pack but these were picking only the majority class so I have ignored.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B1C82-E923-1256-EB00-E44F4029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18" y="1425071"/>
            <a:ext cx="4834393" cy="3596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515908-9F8F-5D44-B9FB-731F77A5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56" y="1425070"/>
            <a:ext cx="4834394" cy="35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343B-3724-29A1-DB50-5DB6F53C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F80A8B2-BD4F-B00A-0B73-51FEC3AF9676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Feature Box Plots Covid19Sounds: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71CF6-88CB-592B-7784-AF4882FB34F6}"/>
              </a:ext>
            </a:extLst>
          </p:cNvPr>
          <p:cNvSpPr txBox="1"/>
          <p:nvPr/>
        </p:nvSpPr>
        <p:spPr>
          <a:xfrm>
            <a:off x="748491" y="5319064"/>
            <a:ext cx="11202319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separation comes from cough data with the power feature, this aligns with the results.</a:t>
            </a:r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ECCD35A2-AD28-9150-0A56-3685BB99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15" y="1512327"/>
            <a:ext cx="8279969" cy="34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0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ABE3-BF59-BA2F-056B-5E61E75B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203C01B-240E-A313-5336-6FA0316F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3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2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43B6-86F7-527F-C281-6C368DD8A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71664F5-0658-F69D-1903-4CAB7DC3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7" y="635442"/>
            <a:ext cx="11467106" cy="57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66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0661-2B5D-14F4-7715-92B0D19B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F32FDA1-D073-8FA0-3A73-6CD1BB6CB055}"/>
              </a:ext>
            </a:extLst>
          </p:cNvPr>
          <p:cNvGrpSpPr/>
          <p:nvPr/>
        </p:nvGrpSpPr>
        <p:grpSpPr>
          <a:xfrm>
            <a:off x="5729747" y="3429000"/>
            <a:ext cx="10619327" cy="2777948"/>
            <a:chOff x="5374536" y="3405714"/>
            <a:chExt cx="11357998" cy="3030743"/>
          </a:xfrm>
        </p:grpSpPr>
        <p:pic>
          <p:nvPicPr>
            <p:cNvPr id="38" name="Picture 37" descr="A graph of a number of people&#10;&#10;AI-generated content may be incorrect.">
              <a:extLst>
                <a:ext uri="{FF2B5EF4-FFF2-40B4-BE49-F238E27FC236}">
                  <a16:creationId xmlns:a16="http://schemas.microsoft.com/office/drawing/2014/main" id="{B049A1F9-4BFC-1526-F13D-19913808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536" y="3775046"/>
              <a:ext cx="6387387" cy="266141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D9EAEC-2A38-F414-75BF-DA3A5E31E40A}"/>
                </a:ext>
              </a:extLst>
            </p:cNvPr>
            <p:cNvSpPr txBox="1"/>
            <p:nvPr/>
          </p:nvSpPr>
          <p:spPr>
            <a:xfrm>
              <a:off x="5530215" y="3405714"/>
              <a:ext cx="11202319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 19 Sounds Breath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984873-5D39-F867-0461-99A687759DE3}"/>
              </a:ext>
            </a:extLst>
          </p:cNvPr>
          <p:cNvGrpSpPr/>
          <p:nvPr/>
        </p:nvGrpSpPr>
        <p:grpSpPr>
          <a:xfrm>
            <a:off x="0" y="3429000"/>
            <a:ext cx="10697984" cy="2777948"/>
            <a:chOff x="0" y="3429000"/>
            <a:chExt cx="10697984" cy="2777948"/>
          </a:xfrm>
        </p:grpSpPr>
        <p:pic>
          <p:nvPicPr>
            <p:cNvPr id="42" name="Picture 41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84436853-CFBD-7867-A3E3-5F41BFE0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98332"/>
              <a:ext cx="5780679" cy="240861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BBFE4E-B48E-E6DF-8315-663A4683F76C}"/>
                </a:ext>
              </a:extLst>
            </p:cNvPr>
            <p:cNvSpPr txBox="1"/>
            <p:nvPr/>
          </p:nvSpPr>
          <p:spPr>
            <a:xfrm>
              <a:off x="224211" y="3429000"/>
              <a:ext cx="10473773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 19 Sounds Cough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2B8F05-9D18-2484-309E-E32EA2225FE9}"/>
              </a:ext>
            </a:extLst>
          </p:cNvPr>
          <p:cNvGrpSpPr/>
          <p:nvPr/>
        </p:nvGrpSpPr>
        <p:grpSpPr>
          <a:xfrm>
            <a:off x="224210" y="651052"/>
            <a:ext cx="10473773" cy="2747142"/>
            <a:chOff x="224210" y="651052"/>
            <a:chExt cx="10473773" cy="2747142"/>
          </a:xfrm>
        </p:grpSpPr>
        <p:pic>
          <p:nvPicPr>
            <p:cNvPr id="46" name="Picture 45" descr="A graph of a number of people&#10;&#10;AI-generated content may be incorrect.">
              <a:extLst>
                <a:ext uri="{FF2B5EF4-FFF2-40B4-BE49-F238E27FC236}">
                  <a16:creationId xmlns:a16="http://schemas.microsoft.com/office/drawing/2014/main" id="{337630CA-7431-8D71-019A-2544314CC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11" y="989578"/>
              <a:ext cx="5780679" cy="240861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98864D-8D8F-876D-A478-FD2AC4B1EFEC}"/>
                </a:ext>
              </a:extLst>
            </p:cNvPr>
            <p:cNvSpPr txBox="1"/>
            <p:nvPr/>
          </p:nvSpPr>
          <p:spPr>
            <a:xfrm>
              <a:off x="224210" y="651052"/>
              <a:ext cx="10473773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 UK Cough</a:t>
              </a:r>
            </a:p>
          </p:txBody>
        </p:sp>
      </p:grpSp>
      <p:pic>
        <p:nvPicPr>
          <p:cNvPr id="50" name="Picture 49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7DD19523-037E-DE4F-39B0-9C9407756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0384"/>
            <a:ext cx="5780679" cy="24086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78B9F8D-FAFF-319F-4DF3-6546C8F592AA}"/>
              </a:ext>
            </a:extLst>
          </p:cNvPr>
          <p:cNvSpPr txBox="1"/>
          <p:nvPr/>
        </p:nvSpPr>
        <p:spPr>
          <a:xfrm>
            <a:off x="6004890" y="650709"/>
            <a:ext cx="10473773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 UK Breath</a:t>
            </a:r>
          </a:p>
        </p:txBody>
      </p:sp>
    </p:spTree>
    <p:extLst>
      <p:ext uri="{BB962C8B-B14F-4D97-AF65-F5344CB8AC3E}">
        <p14:creationId xmlns:p14="http://schemas.microsoft.com/office/powerpoint/2010/main" val="301403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FF16D-336E-0598-D610-A1C3093F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4830FE-7334-3DE9-1B2D-F97A73B482F5}"/>
              </a:ext>
            </a:extLst>
          </p:cNvPr>
          <p:cNvGrpSpPr/>
          <p:nvPr/>
        </p:nvGrpSpPr>
        <p:grpSpPr>
          <a:xfrm>
            <a:off x="231585" y="717790"/>
            <a:ext cx="5458438" cy="2643681"/>
            <a:chOff x="231585" y="717790"/>
            <a:chExt cx="5458438" cy="264368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8B3896-4F51-A391-D9DC-39EE2979B518}"/>
                </a:ext>
              </a:extLst>
            </p:cNvPr>
            <p:cNvSpPr txBox="1"/>
            <p:nvPr/>
          </p:nvSpPr>
          <p:spPr>
            <a:xfrm>
              <a:off x="386444" y="717790"/>
              <a:ext cx="2880324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Coughvid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Cough Covid</a:t>
              </a:r>
            </a:p>
          </p:txBody>
        </p:sp>
        <p:pic>
          <p:nvPicPr>
            <p:cNvPr id="3" name="Picture 2" descr="A graph of a number of individuals&#10;&#10;AI-generated content may be incorrect.">
              <a:extLst>
                <a:ext uri="{FF2B5EF4-FFF2-40B4-BE49-F238E27FC236}">
                  <a16:creationId xmlns:a16="http://schemas.microsoft.com/office/drawing/2014/main" id="{8C792341-CE6A-E7AE-033C-7FACA01F0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5" y="1087122"/>
              <a:ext cx="5458438" cy="227434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F2844A-0308-6AF6-D1F2-2B1FF83CCC9E}"/>
              </a:ext>
            </a:extLst>
          </p:cNvPr>
          <p:cNvGrpSpPr/>
          <p:nvPr/>
        </p:nvGrpSpPr>
        <p:grpSpPr>
          <a:xfrm>
            <a:off x="6004890" y="650709"/>
            <a:ext cx="5550622" cy="2711209"/>
            <a:chOff x="6004890" y="650709"/>
            <a:chExt cx="5550622" cy="271120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ECFEA7-CF4E-7A7E-EEAE-BB20C8688C13}"/>
                </a:ext>
              </a:extLst>
            </p:cNvPr>
            <p:cNvSpPr txBox="1"/>
            <p:nvPr/>
          </p:nvSpPr>
          <p:spPr>
            <a:xfrm>
              <a:off x="6004890" y="650709"/>
              <a:ext cx="5458439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Coughvid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Cough gender</a:t>
              </a:r>
            </a:p>
          </p:txBody>
        </p:sp>
        <p:pic>
          <p:nvPicPr>
            <p:cNvPr id="5" name="Picture 4" descr="A graph of a person's body&#10;&#10;AI-generated content may be incorrect.">
              <a:extLst>
                <a:ext uri="{FF2B5EF4-FFF2-40B4-BE49-F238E27FC236}">
                  <a16:creationId xmlns:a16="http://schemas.microsoft.com/office/drawing/2014/main" id="{8914BF1A-2CDA-7CA5-51FC-205EE279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87122"/>
              <a:ext cx="5459512" cy="2274796"/>
            </a:xfrm>
            <a:prstGeom prst="rect">
              <a:avLst/>
            </a:prstGeom>
          </p:spPr>
        </p:pic>
      </p:grpSp>
      <p:pic>
        <p:nvPicPr>
          <p:cNvPr id="9" name="Picture 8" descr="A graph of different colors and sizes&#10;&#10;AI-generated content may be incorrect.">
            <a:extLst>
              <a:ext uri="{FF2B5EF4-FFF2-40B4-BE49-F238E27FC236}">
                <a16:creationId xmlns:a16="http://schemas.microsoft.com/office/drawing/2014/main" id="{F4174781-076B-3131-47BC-6AA4082E1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5" y="4089584"/>
            <a:ext cx="5458438" cy="2274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6A836-9572-C32F-6D2F-02D6E5DAE4C5}"/>
              </a:ext>
            </a:extLst>
          </p:cNvPr>
          <p:cNvSpPr txBox="1"/>
          <p:nvPr/>
        </p:nvSpPr>
        <p:spPr>
          <a:xfrm>
            <a:off x="479851" y="3797744"/>
            <a:ext cx="288032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Coswara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Cough Smoker</a:t>
            </a:r>
          </a:p>
        </p:txBody>
      </p:sp>
      <p:pic>
        <p:nvPicPr>
          <p:cNvPr id="12" name="Picture 11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6F69AFA-3664-1B2E-031A-0E4413B0F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74" y="4089583"/>
            <a:ext cx="5458438" cy="2274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9861A3-236D-1C67-C1CB-040AEDFA2A53}"/>
              </a:ext>
            </a:extLst>
          </p:cNvPr>
          <p:cNvSpPr txBox="1"/>
          <p:nvPr/>
        </p:nvSpPr>
        <p:spPr>
          <a:xfrm>
            <a:off x="6131798" y="3720251"/>
            <a:ext cx="288032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Coswara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Cough Sex</a:t>
            </a:r>
          </a:p>
        </p:txBody>
      </p:sp>
    </p:spTree>
    <p:extLst>
      <p:ext uri="{BB962C8B-B14F-4D97-AF65-F5344CB8AC3E}">
        <p14:creationId xmlns:p14="http://schemas.microsoft.com/office/powerpoint/2010/main" val="116834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875E-7408-A0D4-2514-DB207D7D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225127A8-5DE4-A777-5910-53DF7332D0D2}"/>
              </a:ext>
            </a:extLst>
          </p:cNvPr>
          <p:cNvSpPr txBox="1"/>
          <p:nvPr/>
        </p:nvSpPr>
        <p:spPr>
          <a:xfrm>
            <a:off x="386443" y="717790"/>
            <a:ext cx="3381769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ICBHI lung sounds COPD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25791-ECE9-B20E-4BFD-56B4049EEC7F}"/>
              </a:ext>
            </a:extLst>
          </p:cNvPr>
          <p:cNvSpPr txBox="1"/>
          <p:nvPr/>
        </p:nvSpPr>
        <p:spPr>
          <a:xfrm>
            <a:off x="6004890" y="650709"/>
            <a:ext cx="5458439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KAUH lung sounds asthma +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00001-8AD0-FDB1-B91C-F81161FDCBCE}"/>
              </a:ext>
            </a:extLst>
          </p:cNvPr>
          <p:cNvSpPr txBox="1"/>
          <p:nvPr/>
        </p:nvSpPr>
        <p:spPr>
          <a:xfrm>
            <a:off x="479851" y="3797744"/>
            <a:ext cx="288032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Coswara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Cough Smoker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7C19B-A88B-051A-B666-85A6B6A9BA57}"/>
              </a:ext>
            </a:extLst>
          </p:cNvPr>
          <p:cNvSpPr txBox="1"/>
          <p:nvPr/>
        </p:nvSpPr>
        <p:spPr>
          <a:xfrm>
            <a:off x="6131798" y="3720251"/>
            <a:ext cx="288032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Coswara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Cough Sex</a:t>
            </a:r>
          </a:p>
        </p:txBody>
      </p:sp>
      <p:pic>
        <p:nvPicPr>
          <p:cNvPr id="4" name="Picture 3" descr="A graph of a diagram&#10;&#10;AI-generated content may be incorrect.">
            <a:extLst>
              <a:ext uri="{FF2B5EF4-FFF2-40B4-BE49-F238E27FC236}">
                <a16:creationId xmlns:a16="http://schemas.microsoft.com/office/drawing/2014/main" id="{5CBF580E-215A-EC97-9DF0-80AEC1079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1" y="1232035"/>
            <a:ext cx="5462939" cy="2276224"/>
          </a:xfrm>
          <a:prstGeom prst="rect">
            <a:avLst/>
          </a:prstGeom>
        </p:spPr>
      </p:pic>
      <p:pic>
        <p:nvPicPr>
          <p:cNvPr id="11" name="Picture 10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217FB24-6BA9-D475-A176-054B6E8DE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92" y="1232034"/>
            <a:ext cx="5462937" cy="2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3AFFE2-0584-362E-9868-04840841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07" y="768626"/>
            <a:ext cx="5592086" cy="2236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BA4DB-7A00-B8F1-BA85-CA0E280C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07" y="3429000"/>
            <a:ext cx="5592086" cy="213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8DA537-71E4-F924-1C95-DE97B5D6AE81}"/>
              </a:ext>
            </a:extLst>
          </p:cNvPr>
          <p:cNvSpPr txBox="1"/>
          <p:nvPr/>
        </p:nvSpPr>
        <p:spPr>
          <a:xfrm>
            <a:off x="6851650" y="1174750"/>
            <a:ext cx="3917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plots produced (same audio clips as previous slide) when the transpose is corrected for.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the delay plots now matches up with the length of the initial audio clips. Can now also see more unique variation between audio clips.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much shorter length of spectrogram than the length of the raw audio clip – 30s goes down to roughly 4.9s and 18s to roughly 3 (approximately reduced by 6x).</a:t>
            </a:r>
          </a:p>
        </p:txBody>
      </p:sp>
    </p:spTree>
    <p:extLst>
      <p:ext uri="{BB962C8B-B14F-4D97-AF65-F5344CB8AC3E}">
        <p14:creationId xmlns:p14="http://schemas.microsoft.com/office/powerpoint/2010/main" val="235033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1DE63-7DCA-18D2-8C94-61DCEE1D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361440"/>
            <a:ext cx="47625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D5B33-979B-5FC6-7E25-04490C43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50" y="1361440"/>
            <a:ext cx="47625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B8A68-8330-F247-EC8F-F25D6A039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3658869"/>
            <a:ext cx="4762503" cy="1905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06B7F-9308-E415-7B04-903D25C27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7" y="3658869"/>
            <a:ext cx="4762504" cy="1905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3700F-A46C-4483-13D5-36F1BC620B06}"/>
              </a:ext>
            </a:extLst>
          </p:cNvPr>
          <p:cNvSpPr txBox="1"/>
          <p:nvPr/>
        </p:nvSpPr>
        <p:spPr>
          <a:xfrm>
            <a:off x="1451429" y="710417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notable variation</a:t>
            </a:r>
          </a:p>
        </p:txBody>
      </p:sp>
    </p:spTree>
    <p:extLst>
      <p:ext uri="{BB962C8B-B14F-4D97-AF65-F5344CB8AC3E}">
        <p14:creationId xmlns:p14="http://schemas.microsoft.com/office/powerpoint/2010/main" val="135552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F89-72EA-6CD0-1611-375D5B35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D23218-D78C-30FD-BF22-415B66A84917}"/>
              </a:ext>
            </a:extLst>
          </p:cNvPr>
          <p:cNvSpPr txBox="1"/>
          <p:nvPr/>
        </p:nvSpPr>
        <p:spPr>
          <a:xfrm>
            <a:off x="1451429" y="710417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Altered images taking the modulus of the difference of snippets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811E3-EB5C-5F36-E288-610071F9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472178"/>
            <a:ext cx="47625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080C2-714F-5313-978A-9591F189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472178"/>
            <a:ext cx="4762504" cy="1905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16EFC9-541B-DE0A-5565-2A297B99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3" y="3658872"/>
            <a:ext cx="4762497" cy="1904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6E1381-4532-0D19-B32C-3A52E0BD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083" y="3658869"/>
            <a:ext cx="4762504" cy="19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B41A9-A4E3-8484-9694-1AF0AEB6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3AE1A5-3E18-003F-2D6E-F38129BC4EFF}"/>
              </a:ext>
            </a:extLst>
          </p:cNvPr>
          <p:cNvSpPr txBox="1"/>
          <p:nvPr/>
        </p:nvSpPr>
        <p:spPr>
          <a:xfrm>
            <a:off x="1451429" y="710417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Pictures: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D05E0F-8F82-762F-EB48-333E56C1452C}"/>
              </a:ext>
            </a:extLst>
          </p:cNvPr>
          <p:cNvGrpSpPr/>
          <p:nvPr/>
        </p:nvGrpSpPr>
        <p:grpSpPr>
          <a:xfrm>
            <a:off x="473691" y="1169158"/>
            <a:ext cx="8051359" cy="4830815"/>
            <a:chOff x="1333500" y="1524000"/>
            <a:chExt cx="8051359" cy="48308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33523-63E6-0020-57FE-076065E7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1524000"/>
              <a:ext cx="4025679" cy="16102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C0BC6-6065-32E0-2766-4ED6B6630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9179" y="1524000"/>
              <a:ext cx="4025679" cy="16102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939F4F-AAF5-E5EE-D99B-9D3B59B86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3500" y="3134272"/>
              <a:ext cx="4025679" cy="16102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1AF261-96AA-01B0-BF4F-5991EFEA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9178" y="3134272"/>
              <a:ext cx="4025679" cy="161027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BBE4A4B-41D4-6B41-0222-1C90724D0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501" y="4744544"/>
              <a:ext cx="4025677" cy="161027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FFD4ED-2AD0-AA75-545B-0C45622AC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176" y="4744542"/>
              <a:ext cx="4025683" cy="1610273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551212-7AE8-E5D4-FF5C-D7FADC63AA0F}"/>
              </a:ext>
            </a:extLst>
          </p:cNvPr>
          <p:cNvSpPr txBox="1"/>
          <p:nvPr/>
        </p:nvSpPr>
        <p:spPr>
          <a:xfrm>
            <a:off x="8802805" y="2108579"/>
            <a:ext cx="2729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examples demonstrate how the transformation to delay time in this way reduces the length of the clip.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reduction is removing what is obvious in these cases would be  continuation of the oscillating intensity trends.</a:t>
            </a:r>
          </a:p>
        </p:txBody>
      </p:sp>
    </p:spTree>
    <p:extLst>
      <p:ext uri="{BB962C8B-B14F-4D97-AF65-F5344CB8AC3E}">
        <p14:creationId xmlns:p14="http://schemas.microsoft.com/office/powerpoint/2010/main" val="217390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206B-FF61-71FB-5FBE-A8BE0C20F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00B04B-8811-E605-42BE-49A7988D196C}"/>
              </a:ext>
            </a:extLst>
          </p:cNvPr>
          <p:cNvSpPr txBox="1"/>
          <p:nvPr/>
        </p:nvSpPr>
        <p:spPr>
          <a:xfrm>
            <a:off x="1451429" y="710417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Pictures: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AC3174-A5C0-4005-E64A-747005C26A1D}"/>
              </a:ext>
            </a:extLst>
          </p:cNvPr>
          <p:cNvSpPr txBox="1"/>
          <p:nvPr/>
        </p:nvSpPr>
        <p:spPr>
          <a:xfrm>
            <a:off x="8703017" y="3774513"/>
            <a:ext cx="272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 goes to sine and frequency is preserved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068F6B-09E2-2D3E-4D0F-DDC405080859}"/>
              </a:ext>
            </a:extLst>
          </p:cNvPr>
          <p:cNvGrpSpPr/>
          <p:nvPr/>
        </p:nvGrpSpPr>
        <p:grpSpPr>
          <a:xfrm>
            <a:off x="495981" y="1399579"/>
            <a:ext cx="8207036" cy="1706400"/>
            <a:chOff x="739821" y="1414819"/>
            <a:chExt cx="8207036" cy="170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F02CFE-3990-E729-8641-29EA83283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821" y="1414819"/>
              <a:ext cx="4266000" cy="1706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FAA244-7085-7ACE-16EB-C4558800B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0857" y="1414819"/>
              <a:ext cx="4266000" cy="1706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B5311EC-2872-10B1-4773-8F80993A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1" y="3105979"/>
            <a:ext cx="4266000" cy="17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D794DC-E16D-52E7-0A70-4967365A1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17" y="3105979"/>
            <a:ext cx="4266000" cy="17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0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2DFEC-9833-1985-A375-9DE166D8D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160AE1-AE2E-3514-CFD4-EDFB26F1ACCD}"/>
              </a:ext>
            </a:extLst>
          </p:cNvPr>
          <p:cNvSpPr txBox="1"/>
          <p:nvPr/>
        </p:nvSpPr>
        <p:spPr>
          <a:xfrm>
            <a:off x="1451429" y="710417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Case Study: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9D5AF-AA03-4486-961E-7C253D65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3" y="2053590"/>
            <a:ext cx="3667760" cy="2750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4211B-FA15-0D4D-1388-D086867F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68" y="2053589"/>
            <a:ext cx="3667761" cy="2750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E71E4-300C-DFB7-C818-BCBEA421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29" y="2053589"/>
            <a:ext cx="366776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5E96-3945-2440-7718-944B53F6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D56FDF-3BDE-A90D-E5E0-0EEA411F5DBE}"/>
              </a:ext>
            </a:extLst>
          </p:cNvPr>
          <p:cNvSpPr txBox="1"/>
          <p:nvPr/>
        </p:nvSpPr>
        <p:spPr>
          <a:xfrm>
            <a:off x="1196987" y="758125"/>
            <a:ext cx="64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Learning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4822C-17A9-41A3-1BF8-8B57569D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87" y="1790037"/>
            <a:ext cx="4370567" cy="3277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FED47-23A9-7AB2-7F0E-1502A83D7346}"/>
              </a:ext>
            </a:extLst>
          </p:cNvPr>
          <p:cNvSpPr txBox="1"/>
          <p:nvPr/>
        </p:nvSpPr>
        <p:spPr>
          <a:xfrm>
            <a:off x="6772177" y="2063463"/>
            <a:ext cx="4494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do a validation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logging run times, not sure whether seeing as input dimensions are always the same I’ll see appreciable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of 0.98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on this is way too high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0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9412</TotalTime>
  <Words>1012</Words>
  <Application>Microsoft Office PowerPoint</Application>
  <PresentationFormat>Widescreen</PresentationFormat>
  <Paragraphs>106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Times New Roman</vt:lpstr>
      <vt:lpstr>Office Theme</vt:lpstr>
      <vt:lpstr>Delay Time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O.J. Godsall</dc:creator>
  <cp:lastModifiedBy>O.J. Godsall</cp:lastModifiedBy>
  <cp:revision>1</cp:revision>
  <dcterms:created xsi:type="dcterms:W3CDTF">2025-02-06T16:13:01Z</dcterms:created>
  <dcterms:modified xsi:type="dcterms:W3CDTF">2025-05-16T20:41:30Z</dcterms:modified>
</cp:coreProperties>
</file>